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3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323" r:id="rId3"/>
    <p:sldId id="346" r:id="rId4"/>
    <p:sldId id="311" r:id="rId5"/>
    <p:sldId id="324" r:id="rId6"/>
    <p:sldId id="310" r:id="rId7"/>
    <p:sldId id="350" r:id="rId8"/>
    <p:sldId id="360" r:id="rId9"/>
    <p:sldId id="348" r:id="rId10"/>
    <p:sldId id="332" r:id="rId11"/>
    <p:sldId id="326" r:id="rId12"/>
    <p:sldId id="354" r:id="rId13"/>
    <p:sldId id="351" r:id="rId14"/>
    <p:sldId id="356" r:id="rId15"/>
    <p:sldId id="357" r:id="rId16"/>
    <p:sldId id="337" r:id="rId17"/>
    <p:sldId id="355" r:id="rId18"/>
    <p:sldId id="333" r:id="rId19"/>
    <p:sldId id="342" r:id="rId20"/>
    <p:sldId id="359" r:id="rId21"/>
    <p:sldId id="3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8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ska Valentine" initials="MV" lastIdx="41" clrIdx="0">
    <p:extLst>
      <p:ext uri="{19B8F6BF-5375-455C-9EA6-DF929625EA0E}">
        <p15:presenceInfo xmlns:p15="http://schemas.microsoft.com/office/powerpoint/2012/main" userId="c20ea6d9-85bd-4c04-9a69-0f2f51bef6d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429"/>
    <a:srgbClr val="848484"/>
    <a:srgbClr val="D1D3D4"/>
    <a:srgbClr val="D9D9D9"/>
    <a:srgbClr val="B6AFA9"/>
    <a:srgbClr val="A9A099"/>
    <a:srgbClr val="AFA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81" autoAdjust="0"/>
    <p:restoredTop sz="94291" autoAdjust="0"/>
  </p:normalViewPr>
  <p:slideViewPr>
    <p:cSldViewPr snapToGrid="0">
      <p:cViewPr varScale="1">
        <p:scale>
          <a:sx n="94" d="100"/>
          <a:sy n="94" d="100"/>
        </p:scale>
        <p:origin x="84" y="594"/>
      </p:cViewPr>
      <p:guideLst>
        <p:guide orient="horz" pos="3024"/>
        <p:guide pos="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ylan\Dropbox\START_121_Risk-Group%20Heterogeneity\Working%20Files\Data%20Abstraction\Data%20Abstraction_COMBINED_2018.7.4_v4%20copy%202%20(Dylan%20Edits%20for%20PPT)%200712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ylan\Dropbox\START_121_Risk-Group%20Heterogeneity\Working%20Files\Data%20Abstraction\Data%20Abstraction_COMBINED_2018.7.4_v4%20copy%20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ylan\Dropbox\START_121_Risk-Group%20Heterogeneity\Working%20Files\Data%20Abstraction\Data%20Abstraction_COMBINED_2018.7.4_v4%20copy%20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ylan\Dropbox\START_121_Risk-Group%20Heterogeneity\Working%20Files\Data%20Abstraction\Data%20Abstraction_COMBINED_2018.7.4_v4%20copy%202%20(Dylan%20Edits%20for%20PPT)%200704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ylan\Dropbox\START_121_Risk-Group%20Heterogeneity\Working%20Files\Data%20Abstraction\Data%20Abstraction_COMBINED_2018.7.4_v4%20copy%202%20(Dylan%20Edits%20for%20PPT)%20071218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ylan\Dropbox\START_121_Risk-Group%20Heterogeneity\Working%20Files\Analysis\DMT\Abstracted%2090s%20-%20edited%20by%20hand%20v2%20(dylan%20edits%20for%20ppt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ylan\Dropbox\START_121_Risk-Group%20Heterogeneity\Working%20Files\Analysis\DMT\Abstracted%2090s%20-%20edited%20by%20hand%20v2%20(dylan%20edits%20for%20ppt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ylan\Dropbox\START_121_Risk-Group%20Heterogeneity\Working%20Files\Analysis\DMT\Abstracted%2090s%20-%20edited%20by%20hand%20v2%20(dylan%20edits%20for%20ppt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  <a:ln>
              <a:solidFill>
                <a:srgbClr val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 PPT'!$CB$3:$CB$5</c:f>
              <c:strCache>
                <c:ptCount val="3"/>
                <c:pt idx="0">
                  <c:v>1st 90</c:v>
                </c:pt>
                <c:pt idx="1">
                  <c:v>2nd 90</c:v>
                </c:pt>
                <c:pt idx="2">
                  <c:v>3rd 90</c:v>
                </c:pt>
              </c:strCache>
            </c:strRef>
          </c:cat>
          <c:val>
            <c:numRef>
              <c:f>'For PPT'!$CC$3:$CC$5</c:f>
              <c:numCache>
                <c:formatCode>0%</c:formatCode>
                <c:ptCount val="3"/>
                <c:pt idx="0">
                  <c:v>0.9</c:v>
                </c:pt>
                <c:pt idx="1">
                  <c:v>0.81</c:v>
                </c:pt>
                <c:pt idx="2">
                  <c:v>0.73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FB-4F7B-BDDC-2C94B269F044}"/>
            </c:ext>
          </c:extLst>
        </c:ser>
        <c:ser>
          <c:idx val="1"/>
          <c:order val="1"/>
          <c:spPr>
            <a:solidFill>
              <a:schemeClr val="accent2">
                <a:lumMod val="75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 PPT'!$CB$3:$CB$5</c:f>
              <c:strCache>
                <c:ptCount val="3"/>
                <c:pt idx="0">
                  <c:v>1st 90</c:v>
                </c:pt>
                <c:pt idx="1">
                  <c:v>2nd 90</c:v>
                </c:pt>
                <c:pt idx="2">
                  <c:v>3rd 90</c:v>
                </c:pt>
              </c:strCache>
            </c:strRef>
          </c:cat>
          <c:val>
            <c:numRef>
              <c:f>'For PPT'!$CD$3:$CD$5</c:f>
              <c:numCache>
                <c:formatCode>0%</c:formatCode>
                <c:ptCount val="3"/>
                <c:pt idx="0">
                  <c:v>0.1</c:v>
                </c:pt>
                <c:pt idx="1">
                  <c:v>0.19</c:v>
                </c:pt>
                <c:pt idx="2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FB-4F7B-BDDC-2C94B269F0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0204784"/>
        <c:axId val="130205168"/>
      </c:barChart>
      <c:catAx>
        <c:axId val="13020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0205168"/>
        <c:crosses val="autoZero"/>
        <c:auto val="1"/>
        <c:lblAlgn val="ctr"/>
        <c:lblOffset val="100"/>
        <c:noMultiLvlLbl val="0"/>
      </c:catAx>
      <c:valAx>
        <c:axId val="13020516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020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>
          <a:lumMod val="50000"/>
        </a:schemeClr>
      </a:solidFill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solidFill>
                  <a:schemeClr val="tx1">
                    <a:lumMod val="50000"/>
                  </a:schemeClr>
                </a:solidFill>
              </a:rPr>
              <a:t>Studies Reporting on Each 90</a:t>
            </a:r>
          </a:p>
        </c:rich>
      </c:tx>
      <c:layout>
        <c:manualLayout>
          <c:xMode val="edge"/>
          <c:yMode val="edge"/>
          <c:x val="0.2744776577160423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472222222222222"/>
          <c:y val="0.12906378600823046"/>
          <c:w val="0.84177350427350428"/>
          <c:h val="0.7804269547325103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Sheet1!$V$2:$V$5</c:f>
              <c:strCache>
                <c:ptCount val="4"/>
                <c:pt idx="0">
                  <c:v>1st 90</c:v>
                </c:pt>
                <c:pt idx="1">
                  <c:v>2nd 90</c:v>
                </c:pt>
                <c:pt idx="2">
                  <c:v>3rd 90</c:v>
                </c:pt>
                <c:pt idx="3">
                  <c:v>All three 90s</c:v>
                </c:pt>
              </c:strCache>
            </c:strRef>
          </c:cat>
          <c:val>
            <c:numRef>
              <c:f>Sheet1!$W$2:$W$5</c:f>
              <c:numCache>
                <c:formatCode>General</c:formatCode>
                <c:ptCount val="4"/>
                <c:pt idx="0">
                  <c:v>26</c:v>
                </c:pt>
                <c:pt idx="1">
                  <c:v>39</c:v>
                </c:pt>
                <c:pt idx="2">
                  <c:v>26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F4-4067-80CF-6BF0A4895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873872"/>
        <c:axId val="129877208"/>
      </c:barChart>
      <c:catAx>
        <c:axId val="13087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9877208"/>
        <c:crosses val="autoZero"/>
        <c:auto val="1"/>
        <c:lblAlgn val="ctr"/>
        <c:lblOffset val="100"/>
        <c:noMultiLvlLbl val="0"/>
      </c:catAx>
      <c:valAx>
        <c:axId val="1298772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chemeClr val="tx1">
                        <a:lumMod val="50000"/>
                      </a:schemeClr>
                    </a:solidFill>
                  </a:rPr>
                  <a:t>Number of Studies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0873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>
          <a:lumMod val="50000"/>
        </a:schemeClr>
      </a:solidFill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solidFill>
                  <a:schemeClr val="tx1">
                    <a:lumMod val="50000"/>
                  </a:schemeClr>
                </a:solidFill>
              </a:rPr>
              <a:t>Study Designs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14307826906251"/>
          <c:y val="0.1289619799670475"/>
          <c:w val="0.85035264822666401"/>
          <c:h val="0.7677502166276987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Sheet1!$P$13:$P$15</c:f>
              <c:strCache>
                <c:ptCount val="3"/>
                <c:pt idx="0">
                  <c:v>RCT</c:v>
                </c:pt>
                <c:pt idx="1">
                  <c:v>Cross-Sectional</c:v>
                </c:pt>
                <c:pt idx="2">
                  <c:v>Cohort</c:v>
                </c:pt>
              </c:strCache>
            </c:strRef>
          </c:cat>
          <c:val>
            <c:numRef>
              <c:f>Sheet1!$Q$13:$Q$15</c:f>
              <c:numCache>
                <c:formatCode>General</c:formatCode>
                <c:ptCount val="3"/>
                <c:pt idx="0">
                  <c:v>16</c:v>
                </c:pt>
                <c:pt idx="1">
                  <c:v>24</c:v>
                </c:pt>
                <c:pt idx="2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42-4C82-AA18-0D158C53B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854992"/>
        <c:axId val="178855376"/>
      </c:barChart>
      <c:catAx>
        <c:axId val="17885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8855376"/>
        <c:crosses val="autoZero"/>
        <c:auto val="1"/>
        <c:lblAlgn val="ctr"/>
        <c:lblOffset val="100"/>
        <c:noMultiLvlLbl val="0"/>
      </c:catAx>
      <c:valAx>
        <c:axId val="1788553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chemeClr val="tx1">
                        <a:lumMod val="50000"/>
                      </a:schemeClr>
                    </a:solidFill>
                  </a:rPr>
                  <a:t>Number of Studies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885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>
          <a:lumMod val="50000"/>
        </a:schemeClr>
      </a:solidFill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Sampling Methods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754202798674678E-2"/>
          <c:y val="0.12896200606395791"/>
          <c:w val="0.89674151974249949"/>
          <c:h val="0.762961694832320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Sheet1!$R$2:$R$7</c:f>
              <c:strCache>
                <c:ptCount val="6"/>
                <c:pt idx="0">
                  <c:v>Population</c:v>
                </c:pt>
                <c:pt idx="1">
                  <c:v>Community</c:v>
                </c:pt>
                <c:pt idx="2">
                  <c:v>Clinic/Facility</c:v>
                </c:pt>
                <c:pt idx="3">
                  <c:v>Respondent Driven</c:v>
                </c:pt>
                <c:pt idx="4">
                  <c:v>Venue-based</c:v>
                </c:pt>
                <c:pt idx="5">
                  <c:v>NA</c:v>
                </c:pt>
              </c:strCache>
            </c:strRef>
          </c:cat>
          <c:val>
            <c:numRef>
              <c:f>Sheet1!$T$2:$T$7</c:f>
              <c:numCache>
                <c:formatCode>General</c:formatCode>
                <c:ptCount val="6"/>
                <c:pt idx="0">
                  <c:v>15</c:v>
                </c:pt>
                <c:pt idx="1">
                  <c:v>13</c:v>
                </c:pt>
                <c:pt idx="2">
                  <c:v>16</c:v>
                </c:pt>
                <c:pt idx="3">
                  <c:v>6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EC-4CC2-A677-4102C29209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001392"/>
        <c:axId val="130074328"/>
      </c:barChart>
      <c:catAx>
        <c:axId val="13000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0074328"/>
        <c:crosses val="autoZero"/>
        <c:auto val="1"/>
        <c:lblAlgn val="ctr"/>
        <c:lblOffset val="100"/>
        <c:noMultiLvlLbl val="0"/>
      </c:catAx>
      <c:valAx>
        <c:axId val="130074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0001392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'For PPT'!$BN$1</c:f>
              <c:strCache>
                <c:ptCount val="1"/>
                <c:pt idx="0">
                  <c:v>Demographics Collected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'For PPT'!$BM$2:$BM$16</c:f>
              <c:strCache>
                <c:ptCount val="15"/>
                <c:pt idx="0">
                  <c:v>Sexual History</c:v>
                </c:pt>
                <c:pt idx="1">
                  <c:v>Sexual Risk Behavior</c:v>
                </c:pt>
                <c:pt idx="2">
                  <c:v>FSW/MSM</c:v>
                </c:pt>
                <c:pt idx="3">
                  <c:v>Gender Based Violence</c:v>
                </c:pt>
                <c:pt idx="4">
                  <c:v>Substance/Alcohol Use</c:v>
                </c:pt>
                <c:pt idx="5">
                  <c:v>Mobility</c:v>
                </c:pt>
                <c:pt idx="6">
                  <c:v>Income/Wealth</c:v>
                </c:pt>
                <c:pt idx="7">
                  <c:v>HIV/STI Testing History</c:v>
                </c:pt>
                <c:pt idx="8">
                  <c:v>Disclosure/Stigma</c:v>
                </c:pt>
                <c:pt idx="9">
                  <c:v>Occupation/Employment</c:v>
                </c:pt>
                <c:pt idx="10">
                  <c:v>CD4/VL/WHO Staging</c:v>
                </c:pt>
                <c:pt idx="11">
                  <c:v>Education</c:v>
                </c:pt>
                <c:pt idx="12">
                  <c:v>Marital/Relationship Status</c:v>
                </c:pt>
                <c:pt idx="13">
                  <c:v>Gender</c:v>
                </c:pt>
                <c:pt idx="14">
                  <c:v>Age</c:v>
                </c:pt>
              </c:strCache>
            </c:strRef>
          </c:cat>
          <c:val>
            <c:numRef>
              <c:f>'For PPT'!$BN$2:$BN$16</c:f>
              <c:numCache>
                <c:formatCode>General</c:formatCode>
                <c:ptCount val="15"/>
                <c:pt idx="0">
                  <c:v>3</c:v>
                </c:pt>
                <c:pt idx="1">
                  <c:v>10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  <c:pt idx="6">
                  <c:v>15</c:v>
                </c:pt>
                <c:pt idx="7">
                  <c:v>7</c:v>
                </c:pt>
                <c:pt idx="8">
                  <c:v>6</c:v>
                </c:pt>
                <c:pt idx="9">
                  <c:v>14</c:v>
                </c:pt>
                <c:pt idx="10">
                  <c:v>9</c:v>
                </c:pt>
                <c:pt idx="11">
                  <c:v>28</c:v>
                </c:pt>
                <c:pt idx="12">
                  <c:v>26</c:v>
                </c:pt>
                <c:pt idx="13">
                  <c:v>23</c:v>
                </c:pt>
                <c:pt idx="14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AB-49BF-A3B0-C06CDDD4A496}"/>
            </c:ext>
          </c:extLst>
        </c:ser>
        <c:ser>
          <c:idx val="1"/>
          <c:order val="1"/>
          <c:tx>
            <c:strRef>
              <c:f>'For PPT'!$BO$1</c:f>
              <c:strCache>
                <c:ptCount val="1"/>
                <c:pt idx="0">
                  <c:v>Compared by 90 Measure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'For PPT'!$BM$2:$BM$16</c:f>
              <c:strCache>
                <c:ptCount val="15"/>
                <c:pt idx="0">
                  <c:v>Sexual History</c:v>
                </c:pt>
                <c:pt idx="1">
                  <c:v>Sexual Risk Behavior</c:v>
                </c:pt>
                <c:pt idx="2">
                  <c:v>FSW/MSM</c:v>
                </c:pt>
                <c:pt idx="3">
                  <c:v>Gender Based Violence</c:v>
                </c:pt>
                <c:pt idx="4">
                  <c:v>Substance/Alcohol Use</c:v>
                </c:pt>
                <c:pt idx="5">
                  <c:v>Mobility</c:v>
                </c:pt>
                <c:pt idx="6">
                  <c:v>Income/Wealth</c:v>
                </c:pt>
                <c:pt idx="7">
                  <c:v>HIV/STI Testing History</c:v>
                </c:pt>
                <c:pt idx="8">
                  <c:v>Disclosure/Stigma</c:v>
                </c:pt>
                <c:pt idx="9">
                  <c:v>Occupation/Employment</c:v>
                </c:pt>
                <c:pt idx="10">
                  <c:v>CD4/VL/WHO Staging</c:v>
                </c:pt>
                <c:pt idx="11">
                  <c:v>Education</c:v>
                </c:pt>
                <c:pt idx="12">
                  <c:v>Marital/Relationship Status</c:v>
                </c:pt>
                <c:pt idx="13">
                  <c:v>Gender</c:v>
                </c:pt>
                <c:pt idx="14">
                  <c:v>Age</c:v>
                </c:pt>
              </c:strCache>
            </c:strRef>
          </c:cat>
          <c:val>
            <c:numRef>
              <c:f>'For PPT'!$BO$2:$BO$16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20</c:v>
                </c:pt>
                <c:pt idx="14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AB-49BF-A3B0-C06CDDD4A4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8901240"/>
        <c:axId val="178901632"/>
      </c:barChart>
      <c:catAx>
        <c:axId val="178901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8901632"/>
        <c:crosses val="autoZero"/>
        <c:auto val="1"/>
        <c:lblAlgn val="ctr"/>
        <c:lblOffset val="100"/>
        <c:noMultiLvlLbl val="0"/>
      </c:catAx>
      <c:valAx>
        <c:axId val="17890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8901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>
          <a:lumMod val="50000"/>
        </a:schemeClr>
      </a:solidFill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79175927957163"/>
          <c:y val="4.5291339375915764E-2"/>
          <c:w val="0.83993371882377121"/>
          <c:h val="0.846772074023733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>
                  <a:lumMod val="50000"/>
                </a:schemeClr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pattFill prst="dkDn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tx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4A-4E5B-A72B-957CC8517591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Employment!$A$36:$A$40</c:f>
              <c:strCache>
                <c:ptCount val="5"/>
                <c:pt idx="0">
                  <c:v>Formal sector</c:v>
                </c:pt>
                <c:pt idx="1">
                  <c:v>High-risk informal sector</c:v>
                </c:pt>
                <c:pt idx="2">
                  <c:v>Low-risk informal sector</c:v>
                </c:pt>
                <c:pt idx="3">
                  <c:v>Unemployed</c:v>
                </c:pt>
                <c:pt idx="4">
                  <c:v>Other</c:v>
                </c:pt>
              </c:strCache>
            </c:strRef>
          </c:cat>
          <c:val>
            <c:numRef>
              <c:f>Employment!$B$36:$B$40</c:f>
              <c:numCache>
                <c:formatCode>General</c:formatCode>
                <c:ptCount val="5"/>
                <c:pt idx="0">
                  <c:v>0.91469194300000001</c:v>
                </c:pt>
                <c:pt idx="1">
                  <c:v>0.86693548399999998</c:v>
                </c:pt>
                <c:pt idx="2">
                  <c:v>0.88402250999999998</c:v>
                </c:pt>
                <c:pt idx="3">
                  <c:v>0.87946428600000004</c:v>
                </c:pt>
                <c:pt idx="4">
                  <c:v>0.203045685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14A-4E5B-A72B-957CC8517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902808"/>
        <c:axId val="178903200"/>
      </c:barChart>
      <c:catAx>
        <c:axId val="17890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8903200"/>
        <c:crosses val="autoZero"/>
        <c:auto val="1"/>
        <c:lblAlgn val="ctr"/>
        <c:lblOffset val="100"/>
        <c:noMultiLvlLbl val="0"/>
      </c:catAx>
      <c:valAx>
        <c:axId val="1789032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Viral Suppression Among Those</a:t>
                </a:r>
                <a:r>
                  <a:rPr lang="en-US" sz="1400" baseline="0" dirty="0">
                    <a:solidFill>
                      <a:schemeClr val="tx1">
                        <a:lumMod val="50000"/>
                      </a:schemeClr>
                    </a:solidFill>
                  </a:rPr>
                  <a:t> on ART</a:t>
                </a:r>
                <a:endParaRPr lang="en-US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890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>
          <a:lumMod val="50000"/>
        </a:schemeClr>
      </a:solidFill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Botswana Prevalence Ratio for Education, Non-formal is Ref.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Education!$C$1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Education!$A$2:$B$21</c:f>
              <c:multiLvlStrCache>
                <c:ptCount val="16"/>
                <c:lvl>
                  <c:pt idx="0">
                    <c:v>Primary</c:v>
                  </c:pt>
                  <c:pt idx="1">
                    <c:v>Junior</c:v>
                  </c:pt>
                  <c:pt idx="2">
                    <c:v>Senior</c:v>
                  </c:pt>
                  <c:pt idx="3">
                    <c:v>&gt; Senior</c:v>
                  </c:pt>
                  <c:pt idx="4">
                    <c:v>Primary</c:v>
                  </c:pt>
                  <c:pt idx="5">
                    <c:v>Junior</c:v>
                  </c:pt>
                  <c:pt idx="6">
                    <c:v>Senior</c:v>
                  </c:pt>
                  <c:pt idx="7">
                    <c:v>&gt; Senior</c:v>
                  </c:pt>
                  <c:pt idx="8">
                    <c:v>Primary</c:v>
                  </c:pt>
                  <c:pt idx="9">
                    <c:v>Junior</c:v>
                  </c:pt>
                  <c:pt idx="10">
                    <c:v>Senior</c:v>
                  </c:pt>
                  <c:pt idx="11">
                    <c:v>&gt; Senior</c:v>
                  </c:pt>
                  <c:pt idx="12">
                    <c:v>Primary</c:v>
                  </c:pt>
                  <c:pt idx="13">
                    <c:v>Junior</c:v>
                  </c:pt>
                  <c:pt idx="14">
                    <c:v>Senior</c:v>
                  </c:pt>
                  <c:pt idx="15">
                    <c:v>&gt; Senior</c:v>
                  </c:pt>
                </c:lvl>
                <c:lvl/>
              </c:multiLvlStrCache>
            </c:multiLvlStrRef>
          </c:cat>
          <c:val>
            <c:numRef>
              <c:f>Education!$C$2:$C$21</c:f>
              <c:numCache>
                <c:formatCode>General</c:formatCode>
                <c:ptCount val="16"/>
                <c:pt idx="0">
                  <c:v>0.99</c:v>
                </c:pt>
                <c:pt idx="1">
                  <c:v>0.95</c:v>
                </c:pt>
                <c:pt idx="2">
                  <c:v>0.83</c:v>
                </c:pt>
                <c:pt idx="3">
                  <c:v>0.88</c:v>
                </c:pt>
                <c:pt idx="4">
                  <c:v>0.96</c:v>
                </c:pt>
                <c:pt idx="5">
                  <c:v>0.93</c:v>
                </c:pt>
                <c:pt idx="6">
                  <c:v>0.91</c:v>
                </c:pt>
                <c:pt idx="7">
                  <c:v>0.95</c:v>
                </c:pt>
                <c:pt idx="8">
                  <c:v>1</c:v>
                </c:pt>
                <c:pt idx="9">
                  <c:v>0.97</c:v>
                </c:pt>
                <c:pt idx="10">
                  <c:v>0.94</c:v>
                </c:pt>
                <c:pt idx="11">
                  <c:v>0.97</c:v>
                </c:pt>
                <c:pt idx="12">
                  <c:v>0.95</c:v>
                </c:pt>
                <c:pt idx="13">
                  <c:v>0.86</c:v>
                </c:pt>
                <c:pt idx="14">
                  <c:v>0.71</c:v>
                </c:pt>
                <c:pt idx="15">
                  <c:v>0.81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3A-42E8-9AEA-79886144C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903984"/>
        <c:axId val="178904376"/>
      </c:barChart>
      <c:lineChart>
        <c:grouping val="standard"/>
        <c:varyColors val="0"/>
        <c:ser>
          <c:idx val="1"/>
          <c:order val="1"/>
          <c:tx>
            <c:strRef>
              <c:f>Education!$D$1</c:f>
              <c:strCache>
                <c:ptCount val="1"/>
                <c:pt idx="0">
                  <c:v>Low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multiLvlStrRef>
              <c:f>Education!$A$2:$B$21</c:f>
              <c:multiLvlStrCache>
                <c:ptCount val="16"/>
                <c:lvl>
                  <c:pt idx="0">
                    <c:v>Primary</c:v>
                  </c:pt>
                  <c:pt idx="1">
                    <c:v>Junior</c:v>
                  </c:pt>
                  <c:pt idx="2">
                    <c:v>Senior</c:v>
                  </c:pt>
                  <c:pt idx="3">
                    <c:v>&gt; Senior</c:v>
                  </c:pt>
                  <c:pt idx="4">
                    <c:v>Primary</c:v>
                  </c:pt>
                  <c:pt idx="5">
                    <c:v>Junior</c:v>
                  </c:pt>
                  <c:pt idx="6">
                    <c:v>Senior</c:v>
                  </c:pt>
                  <c:pt idx="7">
                    <c:v>&gt; Senior</c:v>
                  </c:pt>
                  <c:pt idx="8">
                    <c:v>Primary</c:v>
                  </c:pt>
                  <c:pt idx="9">
                    <c:v>Junior</c:v>
                  </c:pt>
                  <c:pt idx="10">
                    <c:v>Senior</c:v>
                  </c:pt>
                  <c:pt idx="11">
                    <c:v>&gt; Senior</c:v>
                  </c:pt>
                  <c:pt idx="12">
                    <c:v>Primary</c:v>
                  </c:pt>
                  <c:pt idx="13">
                    <c:v>Junior</c:v>
                  </c:pt>
                  <c:pt idx="14">
                    <c:v>Senior</c:v>
                  </c:pt>
                  <c:pt idx="15">
                    <c:v>&gt; Senior</c:v>
                  </c:pt>
                </c:lvl>
                <c:lvl/>
              </c:multiLvlStrCache>
            </c:multiLvlStrRef>
          </c:cat>
          <c:val>
            <c:numRef>
              <c:f>Education!$D$2:$D$21</c:f>
              <c:numCache>
                <c:formatCode>General</c:formatCode>
                <c:ptCount val="16"/>
                <c:pt idx="0">
                  <c:v>0.95</c:v>
                </c:pt>
                <c:pt idx="1">
                  <c:v>0.92</c:v>
                </c:pt>
                <c:pt idx="2">
                  <c:v>0.76</c:v>
                </c:pt>
                <c:pt idx="3">
                  <c:v>0.83</c:v>
                </c:pt>
                <c:pt idx="4">
                  <c:v>0.93</c:v>
                </c:pt>
                <c:pt idx="5">
                  <c:v>0.9</c:v>
                </c:pt>
                <c:pt idx="6">
                  <c:v>0.85</c:v>
                </c:pt>
                <c:pt idx="7">
                  <c:v>0.9</c:v>
                </c:pt>
                <c:pt idx="8">
                  <c:v>0.99</c:v>
                </c:pt>
                <c:pt idx="9">
                  <c:v>0.96</c:v>
                </c:pt>
                <c:pt idx="10">
                  <c:v>0.9</c:v>
                </c:pt>
                <c:pt idx="11">
                  <c:v>0.94</c:v>
                </c:pt>
                <c:pt idx="12">
                  <c:v>0.9</c:v>
                </c:pt>
                <c:pt idx="13">
                  <c:v>0.81</c:v>
                </c:pt>
                <c:pt idx="14">
                  <c:v>0.63</c:v>
                </c:pt>
                <c:pt idx="15">
                  <c:v>0.73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53A-42E8-9AEA-79886144C437}"/>
            </c:ext>
          </c:extLst>
        </c:ser>
        <c:ser>
          <c:idx val="2"/>
          <c:order val="2"/>
          <c:tx>
            <c:strRef>
              <c:f>Education!$E$1</c:f>
              <c:strCache>
                <c:ptCount val="1"/>
                <c:pt idx="0">
                  <c:v>High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multiLvlStrRef>
              <c:f>Education!$A$2:$B$21</c:f>
              <c:multiLvlStrCache>
                <c:ptCount val="16"/>
                <c:lvl>
                  <c:pt idx="0">
                    <c:v>Primary</c:v>
                  </c:pt>
                  <c:pt idx="1">
                    <c:v>Junior</c:v>
                  </c:pt>
                  <c:pt idx="2">
                    <c:v>Senior</c:v>
                  </c:pt>
                  <c:pt idx="3">
                    <c:v>&gt; Senior</c:v>
                  </c:pt>
                  <c:pt idx="4">
                    <c:v>Primary</c:v>
                  </c:pt>
                  <c:pt idx="5">
                    <c:v>Junior</c:v>
                  </c:pt>
                  <c:pt idx="6">
                    <c:v>Senior</c:v>
                  </c:pt>
                  <c:pt idx="7">
                    <c:v>&gt; Senior</c:v>
                  </c:pt>
                  <c:pt idx="8">
                    <c:v>Primary</c:v>
                  </c:pt>
                  <c:pt idx="9">
                    <c:v>Junior</c:v>
                  </c:pt>
                  <c:pt idx="10">
                    <c:v>Senior</c:v>
                  </c:pt>
                  <c:pt idx="11">
                    <c:v>&gt; Senior</c:v>
                  </c:pt>
                  <c:pt idx="12">
                    <c:v>Primary</c:v>
                  </c:pt>
                  <c:pt idx="13">
                    <c:v>Junior</c:v>
                  </c:pt>
                  <c:pt idx="14">
                    <c:v>Senior</c:v>
                  </c:pt>
                  <c:pt idx="15">
                    <c:v>&gt; Senior</c:v>
                  </c:pt>
                </c:lvl>
                <c:lvl/>
              </c:multiLvlStrCache>
            </c:multiLvlStrRef>
          </c:cat>
          <c:val>
            <c:numRef>
              <c:f>Education!$E$2:$E$21</c:f>
              <c:numCache>
                <c:formatCode>General</c:formatCode>
                <c:ptCount val="16"/>
                <c:pt idx="0">
                  <c:v>1.03</c:v>
                </c:pt>
                <c:pt idx="1">
                  <c:v>0.98</c:v>
                </c:pt>
                <c:pt idx="2">
                  <c:v>0.9</c:v>
                </c:pt>
                <c:pt idx="3">
                  <c:v>0.94</c:v>
                </c:pt>
                <c:pt idx="4">
                  <c:v>1</c:v>
                </c:pt>
                <c:pt idx="5">
                  <c:v>0.96</c:v>
                </c:pt>
                <c:pt idx="6">
                  <c:v>0.97</c:v>
                </c:pt>
                <c:pt idx="7">
                  <c:v>1</c:v>
                </c:pt>
                <c:pt idx="8">
                  <c:v>1.01</c:v>
                </c:pt>
                <c:pt idx="9">
                  <c:v>0.99</c:v>
                </c:pt>
                <c:pt idx="10">
                  <c:v>0.99</c:v>
                </c:pt>
                <c:pt idx="11">
                  <c:v>1</c:v>
                </c:pt>
                <c:pt idx="12">
                  <c:v>1.01</c:v>
                </c:pt>
                <c:pt idx="13">
                  <c:v>0.91</c:v>
                </c:pt>
                <c:pt idx="14">
                  <c:v>0.79</c:v>
                </c:pt>
                <c:pt idx="15">
                  <c:v>0.89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53A-42E8-9AEA-79886144C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903984"/>
        <c:axId val="178904376"/>
      </c:lineChart>
      <c:catAx>
        <c:axId val="17890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8904376"/>
        <c:crosses val="autoZero"/>
        <c:auto val="1"/>
        <c:lblAlgn val="ctr"/>
        <c:lblOffset val="100"/>
        <c:noMultiLvlLbl val="0"/>
      </c:catAx>
      <c:valAx>
        <c:axId val="1789043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dirty="0"/>
                  <a:t>Prevalence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890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>
          <a:lumMod val="50000"/>
        </a:schemeClr>
      </a:solidFill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Botswana Prevalence</a:t>
            </a:r>
            <a:r>
              <a:rPr lang="en-US" baseline="0" dirty="0"/>
              <a:t> Ratio </a:t>
            </a:r>
            <a:r>
              <a:rPr lang="en-US" dirty="0"/>
              <a:t>for Income, None is Ref.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75504021193453"/>
          <c:y val="0.13072499486547545"/>
          <c:w val="0.87463621706239214"/>
          <c:h val="0.667552271077021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'Income-Wealth'!$C$1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'Income-Wealth'!$A$2:$B$17</c:f>
              <c:multiLvlStrCache>
                <c:ptCount val="12"/>
                <c:lvl>
                  <c:pt idx="0">
                    <c:v>&lt;$96</c:v>
                  </c:pt>
                  <c:pt idx="1">
                    <c:v>$96-$477</c:v>
                  </c:pt>
                  <c:pt idx="2">
                    <c:v>&gt;$477</c:v>
                  </c:pt>
                  <c:pt idx="3">
                    <c:v>&lt;$96</c:v>
                  </c:pt>
                  <c:pt idx="4">
                    <c:v>$96-$477</c:v>
                  </c:pt>
                  <c:pt idx="5">
                    <c:v>&gt;$477</c:v>
                  </c:pt>
                  <c:pt idx="6">
                    <c:v>&lt;$96</c:v>
                  </c:pt>
                  <c:pt idx="7">
                    <c:v>$96-$477</c:v>
                  </c:pt>
                  <c:pt idx="8">
                    <c:v>&gt;$477</c:v>
                  </c:pt>
                  <c:pt idx="9">
                    <c:v>&lt;$96</c:v>
                  </c:pt>
                  <c:pt idx="10">
                    <c:v>$96-$477</c:v>
                  </c:pt>
                  <c:pt idx="11">
                    <c:v>&gt;$477</c:v>
                  </c:pt>
                </c:lvl>
                <c:lvl/>
              </c:multiLvlStrCache>
            </c:multiLvlStrRef>
          </c:cat>
          <c:val>
            <c:numRef>
              <c:f>'Income-Wealth'!$C$2:$C$17</c:f>
              <c:numCache>
                <c:formatCode>General</c:formatCode>
                <c:ptCount val="12"/>
                <c:pt idx="0">
                  <c:v>0.99</c:v>
                </c:pt>
                <c:pt idx="1">
                  <c:v>0.96</c:v>
                </c:pt>
                <c:pt idx="2">
                  <c:v>0.9</c:v>
                </c:pt>
                <c:pt idx="3">
                  <c:v>1</c:v>
                </c:pt>
                <c:pt idx="4">
                  <c:v>1.02</c:v>
                </c:pt>
                <c:pt idx="5">
                  <c:v>1.06</c:v>
                </c:pt>
                <c:pt idx="6">
                  <c:v>1</c:v>
                </c:pt>
                <c:pt idx="7">
                  <c:v>1.01</c:v>
                </c:pt>
                <c:pt idx="8">
                  <c:v>0.94</c:v>
                </c:pt>
                <c:pt idx="9">
                  <c:v>0.99</c:v>
                </c:pt>
                <c:pt idx="10">
                  <c:v>1</c:v>
                </c:pt>
                <c:pt idx="11">
                  <c:v>0.88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25-47BD-ACDF-D5BC2F331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1451680"/>
        <c:axId val="131452072"/>
      </c:barChart>
      <c:lineChart>
        <c:grouping val="standard"/>
        <c:varyColors val="0"/>
        <c:ser>
          <c:idx val="1"/>
          <c:order val="1"/>
          <c:tx>
            <c:strRef>
              <c:f>'Income-Wealth'!$D$1</c:f>
              <c:strCache>
                <c:ptCount val="1"/>
                <c:pt idx="0">
                  <c:v>Low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multiLvlStrRef>
              <c:f>'Income-Wealth'!$A$2:$B$17</c:f>
              <c:multiLvlStrCache>
                <c:ptCount val="12"/>
                <c:lvl>
                  <c:pt idx="0">
                    <c:v>&lt;$96</c:v>
                  </c:pt>
                  <c:pt idx="1">
                    <c:v>$96-$477</c:v>
                  </c:pt>
                  <c:pt idx="2">
                    <c:v>&gt;$477</c:v>
                  </c:pt>
                  <c:pt idx="3">
                    <c:v>&lt;$96</c:v>
                  </c:pt>
                  <c:pt idx="4">
                    <c:v>$96-$477</c:v>
                  </c:pt>
                  <c:pt idx="5">
                    <c:v>&gt;$477</c:v>
                  </c:pt>
                  <c:pt idx="6">
                    <c:v>&lt;$96</c:v>
                  </c:pt>
                  <c:pt idx="7">
                    <c:v>$96-$477</c:v>
                  </c:pt>
                  <c:pt idx="8">
                    <c:v>&gt;$477</c:v>
                  </c:pt>
                  <c:pt idx="9">
                    <c:v>&lt;$96</c:v>
                  </c:pt>
                  <c:pt idx="10">
                    <c:v>$96-$477</c:v>
                  </c:pt>
                  <c:pt idx="11">
                    <c:v>&gt;$477</c:v>
                  </c:pt>
                </c:lvl>
                <c:lvl/>
              </c:multiLvlStrCache>
            </c:multiLvlStrRef>
          </c:cat>
          <c:val>
            <c:numRef>
              <c:f>'Income-Wealth'!$D$2:$D$17</c:f>
              <c:numCache>
                <c:formatCode>General</c:formatCode>
                <c:ptCount val="12"/>
                <c:pt idx="0">
                  <c:v>0.96</c:v>
                </c:pt>
                <c:pt idx="1">
                  <c:v>0.93</c:v>
                </c:pt>
                <c:pt idx="2">
                  <c:v>0.83</c:v>
                </c:pt>
                <c:pt idx="3">
                  <c:v>0.96</c:v>
                </c:pt>
                <c:pt idx="4">
                  <c:v>0.99</c:v>
                </c:pt>
                <c:pt idx="5">
                  <c:v>0.99</c:v>
                </c:pt>
                <c:pt idx="6">
                  <c:v>0.98</c:v>
                </c:pt>
                <c:pt idx="7">
                  <c:v>1</c:v>
                </c:pt>
                <c:pt idx="8">
                  <c:v>0.88</c:v>
                </c:pt>
                <c:pt idx="9">
                  <c:v>0.93</c:v>
                </c:pt>
                <c:pt idx="10">
                  <c:v>0.94</c:v>
                </c:pt>
                <c:pt idx="11">
                  <c:v>0.75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925-47BD-ACDF-D5BC2F3311B0}"/>
            </c:ext>
          </c:extLst>
        </c:ser>
        <c:ser>
          <c:idx val="2"/>
          <c:order val="2"/>
          <c:tx>
            <c:strRef>
              <c:f>'Income-Wealth'!$E$1</c:f>
              <c:strCache>
                <c:ptCount val="1"/>
                <c:pt idx="0">
                  <c:v>High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multiLvlStrRef>
              <c:f>'Income-Wealth'!$A$2:$B$17</c:f>
              <c:multiLvlStrCache>
                <c:ptCount val="12"/>
                <c:lvl>
                  <c:pt idx="0">
                    <c:v>&lt;$96</c:v>
                  </c:pt>
                  <c:pt idx="1">
                    <c:v>$96-$477</c:v>
                  </c:pt>
                  <c:pt idx="2">
                    <c:v>&gt;$477</c:v>
                  </c:pt>
                  <c:pt idx="3">
                    <c:v>&lt;$96</c:v>
                  </c:pt>
                  <c:pt idx="4">
                    <c:v>$96-$477</c:v>
                  </c:pt>
                  <c:pt idx="5">
                    <c:v>&gt;$477</c:v>
                  </c:pt>
                  <c:pt idx="6">
                    <c:v>&lt;$96</c:v>
                  </c:pt>
                  <c:pt idx="7">
                    <c:v>$96-$477</c:v>
                  </c:pt>
                  <c:pt idx="8">
                    <c:v>&gt;$477</c:v>
                  </c:pt>
                  <c:pt idx="9">
                    <c:v>&lt;$96</c:v>
                  </c:pt>
                  <c:pt idx="10">
                    <c:v>$96-$477</c:v>
                  </c:pt>
                  <c:pt idx="11">
                    <c:v>&gt;$477</c:v>
                  </c:pt>
                </c:lvl>
                <c:lvl/>
              </c:multiLvlStrCache>
            </c:multiLvlStrRef>
          </c:cat>
          <c:val>
            <c:numRef>
              <c:f>'Income-Wealth'!$E$2:$E$17</c:f>
              <c:numCache>
                <c:formatCode>General</c:formatCode>
                <c:ptCount val="12"/>
                <c:pt idx="0">
                  <c:v>1.02</c:v>
                </c:pt>
                <c:pt idx="1">
                  <c:v>0.99</c:v>
                </c:pt>
                <c:pt idx="2">
                  <c:v>0.97</c:v>
                </c:pt>
                <c:pt idx="3">
                  <c:v>1.03</c:v>
                </c:pt>
                <c:pt idx="4">
                  <c:v>1.06</c:v>
                </c:pt>
                <c:pt idx="5">
                  <c:v>1.1299999999999999</c:v>
                </c:pt>
                <c:pt idx="6">
                  <c:v>1.02</c:v>
                </c:pt>
                <c:pt idx="7">
                  <c:v>1.03</c:v>
                </c:pt>
                <c:pt idx="8">
                  <c:v>1.01</c:v>
                </c:pt>
                <c:pt idx="9">
                  <c:v>1.05</c:v>
                </c:pt>
                <c:pt idx="10">
                  <c:v>1.05</c:v>
                </c:pt>
                <c:pt idx="11">
                  <c:v>1.03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925-47BD-ACDF-D5BC2F331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451680"/>
        <c:axId val="131452072"/>
      </c:lineChart>
      <c:catAx>
        <c:axId val="13145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1452072"/>
        <c:crosses val="autoZero"/>
        <c:auto val="1"/>
        <c:lblAlgn val="ctr"/>
        <c:lblOffset val="100"/>
        <c:noMultiLvlLbl val="0"/>
      </c:catAx>
      <c:valAx>
        <c:axId val="1314520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dirty="0"/>
                  <a:t>Prevalence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145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>
          <a:lumMod val="50000"/>
        </a:schemeClr>
      </a:solidFill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70024-85E7-4773-9285-4D92E32E12C4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28327-9571-42C1-BB28-D76115E8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0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Layout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F42F355-AAB4-48DE-A92B-895E76D82E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06345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| </a:t>
            </a:r>
            <a:fld id="{7507FF6B-82F6-48AB-9944-357BFB5D26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AAF41C0-1246-4E43-A41A-A8F890B1AF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44700" y="2365108"/>
            <a:ext cx="8061325" cy="25749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D07D54B-27A7-48BE-BB35-9E22A4596C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100" y="1371600"/>
            <a:ext cx="10877550" cy="962025"/>
          </a:xfrm>
        </p:spPr>
        <p:txBody>
          <a:bodyPr>
            <a:normAutofit/>
          </a:bodyPr>
          <a:lstStyle>
            <a:lvl1pPr marL="0" indent="0" algn="ctr">
              <a:buNone/>
              <a:defRPr sz="4800" b="1" u="none"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079AE0C4-A042-4FCB-AA62-14EA3B2475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4734" y="6374982"/>
            <a:ext cx="1762532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830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with pg # (blu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xmlns="" id="{EE387DF4-95B3-4B63-992B-BBAA4F8231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3974" y="1371600"/>
            <a:ext cx="10516676" cy="962025"/>
          </a:xfrm>
        </p:spPr>
        <p:txBody>
          <a:bodyPr>
            <a:normAutofit/>
          </a:bodyPr>
          <a:lstStyle>
            <a:lvl1pPr marL="0" indent="0" algn="l">
              <a:buNone/>
              <a:defRPr sz="48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xmlns="" id="{130082A5-3826-0945-AA98-C20C647638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974" y="2333625"/>
            <a:ext cx="10516675" cy="96202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Names</a:t>
            </a:r>
          </a:p>
          <a:p>
            <a:pPr lvl="0"/>
            <a:r>
              <a:rPr lang="en-US" dirty="0"/>
              <a:t>Date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87" b="29112"/>
          <a:stretch/>
        </p:blipFill>
        <p:spPr>
          <a:xfrm>
            <a:off x="308754" y="4407243"/>
            <a:ext cx="9119616" cy="165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58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, pg # (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4775293-81F4-497B-8C0C-ED80B7B432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3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D1ABC7-476E-48BD-84FB-2BA3B472A8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836" y="6359244"/>
            <a:ext cx="1856941" cy="289138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xmlns="" id="{D1FB96B9-2126-4737-B66F-663BAD7ECE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100" y="1371600"/>
            <a:ext cx="10877550" cy="962025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914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DF92FE-D360-4907-BD5A-D595D6EB94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B056BE6-9B20-4712-B3BA-E630FA4DD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9C70382-B9C7-4457-8DD0-EEE685387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3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E506D7FA-36F7-4A2E-887B-62CFEA9627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4734" y="6374982"/>
            <a:ext cx="1762532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463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DF92FE-D360-4907-BD5A-D595D6EB94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B056BE6-9B20-4712-B3BA-E630FA4DD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9C70382-B9C7-4457-8DD0-EEE685387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3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5D28300-4E74-4745-9B69-D14784031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836" y="6359244"/>
            <a:ext cx="1856941" cy="2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8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Background with image, 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9D9D14DE-7CFA-4D4D-8B74-657A3DECEF0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-7" y="-190500"/>
            <a:ext cx="6304971" cy="7132320"/>
          </a:xfrm>
          <a:custGeom>
            <a:avLst/>
            <a:gdLst>
              <a:gd name="connsiteX0" fmla="*/ 0 w 6062472"/>
              <a:gd name="connsiteY0" fmla="*/ 0 h 6858000"/>
              <a:gd name="connsiteX1" fmla="*/ 6062472 w 6062472"/>
              <a:gd name="connsiteY1" fmla="*/ 0 h 6858000"/>
              <a:gd name="connsiteX2" fmla="*/ 6062472 w 6062472"/>
              <a:gd name="connsiteY2" fmla="*/ 0 h 6858000"/>
              <a:gd name="connsiteX3" fmla="*/ 6062472 w 6062472"/>
              <a:gd name="connsiteY3" fmla="*/ 6858000 h 6858000"/>
              <a:gd name="connsiteX4" fmla="*/ 0 w 6062472"/>
              <a:gd name="connsiteY4" fmla="*/ 6858000 h 6858000"/>
              <a:gd name="connsiteX5" fmla="*/ 0 w 6062472"/>
              <a:gd name="connsiteY5" fmla="*/ 0 h 6858000"/>
              <a:gd name="connsiteX0" fmla="*/ 0 w 6062472"/>
              <a:gd name="connsiteY0" fmla="*/ 0 h 6858000"/>
              <a:gd name="connsiteX1" fmla="*/ 6062472 w 6062472"/>
              <a:gd name="connsiteY1" fmla="*/ 0 h 6858000"/>
              <a:gd name="connsiteX2" fmla="*/ 6062472 w 6062472"/>
              <a:gd name="connsiteY2" fmla="*/ 0 h 6858000"/>
              <a:gd name="connsiteX3" fmla="*/ 3909822 w 6062472"/>
              <a:gd name="connsiteY3" fmla="*/ 6858000 h 6858000"/>
              <a:gd name="connsiteX4" fmla="*/ 0 w 6062472"/>
              <a:gd name="connsiteY4" fmla="*/ 6858000 h 6858000"/>
              <a:gd name="connsiteX5" fmla="*/ 0 w 606247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2472" h="6858000">
                <a:moveTo>
                  <a:pt x="0" y="0"/>
                </a:moveTo>
                <a:lnTo>
                  <a:pt x="6062472" y="0"/>
                </a:lnTo>
                <a:lnTo>
                  <a:pt x="6062472" y="0"/>
                </a:lnTo>
                <a:lnTo>
                  <a:pt x="390982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03" r="-19323"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 b="1">
                <a:noFill/>
              </a:defRPr>
            </a:lvl1pPr>
          </a:lstStyle>
          <a:p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BC7BE257-514C-4278-8FE7-1755442BE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4734" y="6374982"/>
            <a:ext cx="1762532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8">
            <a:extLst>
              <a:ext uri="{FF2B5EF4-FFF2-40B4-BE49-F238E27FC236}">
                <a16:creationId xmlns:a16="http://schemas.microsoft.com/office/drawing/2014/main" xmlns="" id="{4ED7CF47-EB8A-4999-9E25-D41ED4678F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30834" y="3881725"/>
            <a:ext cx="5671764" cy="663653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  <a:latin typeface="+mj-lt"/>
              </a:defRPr>
            </a:lvl2pPr>
            <a:lvl3pPr marL="0" indent="0" algn="l">
              <a:buNone/>
              <a:defRPr sz="1600">
                <a:latin typeface="+mj-lt"/>
              </a:defRPr>
            </a:lvl3pPr>
            <a:lvl4pPr marL="0" indent="0" algn="l">
              <a:buNone/>
              <a:defRPr sz="1400">
                <a:latin typeface="+mj-lt"/>
              </a:defRPr>
            </a:lvl4pPr>
            <a:lvl5pPr marL="0" indent="0" algn="l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xmlns="" id="{A4FB6E8E-D6FC-4216-94AD-65641972DB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30834" y="2966357"/>
            <a:ext cx="5671764" cy="663653"/>
          </a:xfrm>
        </p:spPr>
        <p:txBody>
          <a:bodyPr>
            <a:noAutofit/>
          </a:bodyPr>
          <a:lstStyle>
            <a:lvl1pPr marL="0" indent="0" algn="ctr">
              <a:buNone/>
              <a:defRPr sz="3600" b="1" u="sng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  <a:latin typeface="+mj-lt"/>
              </a:defRPr>
            </a:lvl2pPr>
            <a:lvl3pPr marL="0" indent="0" algn="l">
              <a:buNone/>
              <a:defRPr sz="1600">
                <a:latin typeface="+mj-lt"/>
              </a:defRPr>
            </a:lvl3pPr>
            <a:lvl4pPr marL="0" indent="0" algn="l">
              <a:buNone/>
              <a:defRPr sz="1400">
                <a:latin typeface="+mj-lt"/>
              </a:defRPr>
            </a:lvl4pPr>
            <a:lvl5pPr marL="0" indent="0" algn="l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741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Background with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CB86EC21-7626-4915-9444-0ABE8B928E6B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6110478" y="-152400"/>
            <a:ext cx="6307262" cy="7132320"/>
          </a:xfrm>
          <a:custGeom>
            <a:avLst/>
            <a:gdLst>
              <a:gd name="connsiteX0" fmla="*/ 0 w 6062472"/>
              <a:gd name="connsiteY0" fmla="*/ 0 h 6858000"/>
              <a:gd name="connsiteX1" fmla="*/ 6062472 w 6062472"/>
              <a:gd name="connsiteY1" fmla="*/ 0 h 6858000"/>
              <a:gd name="connsiteX2" fmla="*/ 6062472 w 6062472"/>
              <a:gd name="connsiteY2" fmla="*/ 0 h 6858000"/>
              <a:gd name="connsiteX3" fmla="*/ 6062472 w 6062472"/>
              <a:gd name="connsiteY3" fmla="*/ 6858000 h 6858000"/>
              <a:gd name="connsiteX4" fmla="*/ 0 w 6062472"/>
              <a:gd name="connsiteY4" fmla="*/ 6858000 h 6858000"/>
              <a:gd name="connsiteX5" fmla="*/ 0 w 6062472"/>
              <a:gd name="connsiteY5" fmla="*/ 0 h 6858000"/>
              <a:gd name="connsiteX0" fmla="*/ 0 w 6062472"/>
              <a:gd name="connsiteY0" fmla="*/ 0 h 6858000"/>
              <a:gd name="connsiteX1" fmla="*/ 6062472 w 6062472"/>
              <a:gd name="connsiteY1" fmla="*/ 0 h 6858000"/>
              <a:gd name="connsiteX2" fmla="*/ 6062472 w 6062472"/>
              <a:gd name="connsiteY2" fmla="*/ 0 h 6858000"/>
              <a:gd name="connsiteX3" fmla="*/ 3909822 w 6062472"/>
              <a:gd name="connsiteY3" fmla="*/ 6858000 h 6858000"/>
              <a:gd name="connsiteX4" fmla="*/ 0 w 6062472"/>
              <a:gd name="connsiteY4" fmla="*/ 6858000 h 6858000"/>
              <a:gd name="connsiteX5" fmla="*/ 0 w 6062472"/>
              <a:gd name="connsiteY5" fmla="*/ 0 h 6858000"/>
              <a:gd name="connsiteX0" fmla="*/ 0 w 6062472"/>
              <a:gd name="connsiteY0" fmla="*/ 0 h 6858000"/>
              <a:gd name="connsiteX1" fmla="*/ 6062472 w 6062472"/>
              <a:gd name="connsiteY1" fmla="*/ 0 h 6858000"/>
              <a:gd name="connsiteX2" fmla="*/ 6062472 w 6062472"/>
              <a:gd name="connsiteY2" fmla="*/ 0 h 6858000"/>
              <a:gd name="connsiteX3" fmla="*/ 3909822 w 6062472"/>
              <a:gd name="connsiteY3" fmla="*/ 6858000 h 6858000"/>
              <a:gd name="connsiteX4" fmla="*/ 0 w 6062472"/>
              <a:gd name="connsiteY4" fmla="*/ 6858000 h 6858000"/>
              <a:gd name="connsiteX5" fmla="*/ 0 w 6062472"/>
              <a:gd name="connsiteY5" fmla="*/ 0 h 6858000"/>
              <a:gd name="connsiteX0" fmla="*/ 0 w 6081522"/>
              <a:gd name="connsiteY0" fmla="*/ 0 h 6877050"/>
              <a:gd name="connsiteX1" fmla="*/ 6062472 w 6081522"/>
              <a:gd name="connsiteY1" fmla="*/ 0 h 6877050"/>
              <a:gd name="connsiteX2" fmla="*/ 6062472 w 6081522"/>
              <a:gd name="connsiteY2" fmla="*/ 0 h 6877050"/>
              <a:gd name="connsiteX3" fmla="*/ 6081522 w 6081522"/>
              <a:gd name="connsiteY3" fmla="*/ 6877050 h 6877050"/>
              <a:gd name="connsiteX4" fmla="*/ 0 w 6081522"/>
              <a:gd name="connsiteY4" fmla="*/ 6858000 h 6877050"/>
              <a:gd name="connsiteX5" fmla="*/ 0 w 6081522"/>
              <a:gd name="connsiteY5" fmla="*/ 0 h 6877050"/>
              <a:gd name="connsiteX0" fmla="*/ 0 w 6081522"/>
              <a:gd name="connsiteY0" fmla="*/ 0 h 6896100"/>
              <a:gd name="connsiteX1" fmla="*/ 6062472 w 6081522"/>
              <a:gd name="connsiteY1" fmla="*/ 0 h 6896100"/>
              <a:gd name="connsiteX2" fmla="*/ 6062472 w 6081522"/>
              <a:gd name="connsiteY2" fmla="*/ 0 h 6896100"/>
              <a:gd name="connsiteX3" fmla="*/ 6081522 w 6081522"/>
              <a:gd name="connsiteY3" fmla="*/ 6877050 h 6896100"/>
              <a:gd name="connsiteX4" fmla="*/ 1390650 w 6081522"/>
              <a:gd name="connsiteY4" fmla="*/ 6896100 h 6896100"/>
              <a:gd name="connsiteX5" fmla="*/ 0 w 6081522"/>
              <a:gd name="connsiteY5" fmla="*/ 0 h 6896100"/>
              <a:gd name="connsiteX0" fmla="*/ 0 w 6081522"/>
              <a:gd name="connsiteY0" fmla="*/ 0 h 6877050"/>
              <a:gd name="connsiteX1" fmla="*/ 6062472 w 6081522"/>
              <a:gd name="connsiteY1" fmla="*/ 0 h 6877050"/>
              <a:gd name="connsiteX2" fmla="*/ 6062472 w 6081522"/>
              <a:gd name="connsiteY2" fmla="*/ 0 h 6877050"/>
              <a:gd name="connsiteX3" fmla="*/ 6081522 w 6081522"/>
              <a:gd name="connsiteY3" fmla="*/ 6877050 h 6877050"/>
              <a:gd name="connsiteX4" fmla="*/ 1619250 w 6081522"/>
              <a:gd name="connsiteY4" fmla="*/ 6838950 h 6877050"/>
              <a:gd name="connsiteX5" fmla="*/ 0 w 6081522"/>
              <a:gd name="connsiteY5" fmla="*/ 0 h 6877050"/>
              <a:gd name="connsiteX0" fmla="*/ 0 w 6081522"/>
              <a:gd name="connsiteY0" fmla="*/ 0 h 6877050"/>
              <a:gd name="connsiteX1" fmla="*/ 6062472 w 6081522"/>
              <a:gd name="connsiteY1" fmla="*/ 0 h 6877050"/>
              <a:gd name="connsiteX2" fmla="*/ 6062472 w 6081522"/>
              <a:gd name="connsiteY2" fmla="*/ 0 h 6877050"/>
              <a:gd name="connsiteX3" fmla="*/ 6081522 w 6081522"/>
              <a:gd name="connsiteY3" fmla="*/ 6877050 h 6877050"/>
              <a:gd name="connsiteX4" fmla="*/ 1943100 w 6081522"/>
              <a:gd name="connsiteY4" fmla="*/ 6838950 h 6877050"/>
              <a:gd name="connsiteX5" fmla="*/ 0 w 6081522"/>
              <a:gd name="connsiteY5" fmla="*/ 0 h 6877050"/>
              <a:gd name="connsiteX0" fmla="*/ 0 w 6081522"/>
              <a:gd name="connsiteY0" fmla="*/ 0 h 6877050"/>
              <a:gd name="connsiteX1" fmla="*/ 6062472 w 6081522"/>
              <a:gd name="connsiteY1" fmla="*/ 0 h 6877050"/>
              <a:gd name="connsiteX2" fmla="*/ 6062472 w 6081522"/>
              <a:gd name="connsiteY2" fmla="*/ 0 h 6877050"/>
              <a:gd name="connsiteX3" fmla="*/ 6081522 w 6081522"/>
              <a:gd name="connsiteY3" fmla="*/ 6877050 h 6877050"/>
              <a:gd name="connsiteX4" fmla="*/ 2286000 w 6081522"/>
              <a:gd name="connsiteY4" fmla="*/ 6819900 h 6877050"/>
              <a:gd name="connsiteX5" fmla="*/ 0 w 6081522"/>
              <a:gd name="connsiteY5" fmla="*/ 0 h 6877050"/>
              <a:gd name="connsiteX0" fmla="*/ 0 w 6081522"/>
              <a:gd name="connsiteY0" fmla="*/ 0 h 6877050"/>
              <a:gd name="connsiteX1" fmla="*/ 6062472 w 6081522"/>
              <a:gd name="connsiteY1" fmla="*/ 0 h 6877050"/>
              <a:gd name="connsiteX2" fmla="*/ 6062472 w 6081522"/>
              <a:gd name="connsiteY2" fmla="*/ 0 h 6877050"/>
              <a:gd name="connsiteX3" fmla="*/ 6081522 w 6081522"/>
              <a:gd name="connsiteY3" fmla="*/ 6877050 h 6877050"/>
              <a:gd name="connsiteX4" fmla="*/ 2628900 w 6081522"/>
              <a:gd name="connsiteY4" fmla="*/ 6819900 h 6877050"/>
              <a:gd name="connsiteX5" fmla="*/ 0 w 6081522"/>
              <a:gd name="connsiteY5" fmla="*/ 0 h 6877050"/>
              <a:gd name="connsiteX0" fmla="*/ 0 w 6081522"/>
              <a:gd name="connsiteY0" fmla="*/ 0 h 6877050"/>
              <a:gd name="connsiteX1" fmla="*/ 6062472 w 6081522"/>
              <a:gd name="connsiteY1" fmla="*/ 0 h 6877050"/>
              <a:gd name="connsiteX2" fmla="*/ 6062472 w 6081522"/>
              <a:gd name="connsiteY2" fmla="*/ 0 h 6877050"/>
              <a:gd name="connsiteX3" fmla="*/ 6081522 w 6081522"/>
              <a:gd name="connsiteY3" fmla="*/ 6877050 h 6877050"/>
              <a:gd name="connsiteX4" fmla="*/ 2171700 w 6081522"/>
              <a:gd name="connsiteY4" fmla="*/ 6877050 h 6877050"/>
              <a:gd name="connsiteX5" fmla="*/ 0 w 6081522"/>
              <a:gd name="connsiteY5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1522" h="6877050">
                <a:moveTo>
                  <a:pt x="0" y="0"/>
                </a:moveTo>
                <a:lnTo>
                  <a:pt x="6062472" y="0"/>
                </a:lnTo>
                <a:lnTo>
                  <a:pt x="6062472" y="0"/>
                </a:lnTo>
                <a:lnTo>
                  <a:pt x="6081522" y="6877050"/>
                </a:lnTo>
                <a:lnTo>
                  <a:pt x="2171700" y="68770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03" r="-19323"/>
            </a:stretch>
          </a:blip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b="1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4ED7CF47-EB8A-4999-9E25-D41ED4678F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343" y="2542836"/>
            <a:ext cx="5671764" cy="66365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  <a:latin typeface="+mj-lt"/>
              </a:defRPr>
            </a:lvl2pPr>
            <a:lvl3pPr marL="0" indent="0" algn="l">
              <a:buNone/>
              <a:defRPr sz="1600">
                <a:latin typeface="+mj-lt"/>
              </a:defRPr>
            </a:lvl3pPr>
            <a:lvl4pPr marL="0" indent="0" algn="l">
              <a:buNone/>
              <a:defRPr sz="1400">
                <a:latin typeface="+mj-lt"/>
              </a:defRPr>
            </a:lvl4pPr>
            <a:lvl5pPr marL="0" indent="0" algn="l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8476F253-DDE7-4B62-A740-B0E0189802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8343" y="3839046"/>
            <a:ext cx="5671764" cy="66365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  <a:latin typeface="+mj-lt"/>
              </a:defRPr>
            </a:lvl2pPr>
            <a:lvl3pPr marL="0" indent="0" algn="l">
              <a:buNone/>
              <a:defRPr sz="1600">
                <a:latin typeface="+mj-lt"/>
              </a:defRPr>
            </a:lvl3pPr>
            <a:lvl4pPr marL="0" indent="0" algn="l">
              <a:buNone/>
              <a:defRPr sz="1400">
                <a:latin typeface="+mj-lt"/>
              </a:defRPr>
            </a:lvl4pPr>
            <a:lvl5pPr marL="0" indent="0" algn="l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07C980A2-1E63-4C72-AD81-DAF904C7A5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8343" y="5135256"/>
            <a:ext cx="5671764" cy="66365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  <a:latin typeface="+mj-lt"/>
              </a:defRPr>
            </a:lvl2pPr>
            <a:lvl3pPr marL="0" indent="0" algn="l">
              <a:buNone/>
              <a:defRPr sz="1600">
                <a:latin typeface="+mj-lt"/>
              </a:defRPr>
            </a:lvl3pPr>
            <a:lvl4pPr marL="0" indent="0" algn="l">
              <a:buNone/>
              <a:defRPr sz="1400">
                <a:latin typeface="+mj-lt"/>
              </a:defRPr>
            </a:lvl4pPr>
            <a:lvl5pPr marL="0" indent="0" algn="l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78AD196A-D026-47F8-862D-3AA34ABCE0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4734" y="6374982"/>
            <a:ext cx="1762532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xmlns="" id="{38C61A73-45CC-4835-A51D-D6DEF8C785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6462" y="981141"/>
            <a:ext cx="5671764" cy="66365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  <a:latin typeface="+mj-lt"/>
              </a:defRPr>
            </a:lvl2pPr>
            <a:lvl3pPr marL="0" indent="0" algn="l">
              <a:buNone/>
              <a:defRPr sz="1600">
                <a:latin typeface="+mj-lt"/>
              </a:defRPr>
            </a:lvl3pPr>
            <a:lvl4pPr marL="0" indent="0" algn="l">
              <a:buNone/>
              <a:defRPr sz="1400">
                <a:latin typeface="+mj-lt"/>
              </a:defRPr>
            </a:lvl4pPr>
            <a:lvl5pPr marL="0" indent="0" algn="l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xmlns="" id="{A4FB6E8E-D6FC-4216-94AD-65641972DB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6462" y="275934"/>
            <a:ext cx="5671764" cy="663653"/>
          </a:xfrm>
        </p:spPr>
        <p:txBody>
          <a:bodyPr>
            <a:noAutofit/>
          </a:bodyPr>
          <a:lstStyle>
            <a:lvl1pPr marL="0" indent="0" algn="l">
              <a:buNone/>
              <a:defRPr sz="3600" b="1" u="sng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  <a:latin typeface="+mj-lt"/>
              </a:defRPr>
            </a:lvl2pPr>
            <a:lvl3pPr marL="0" indent="0" algn="l">
              <a:buNone/>
              <a:defRPr sz="1600">
                <a:latin typeface="+mj-lt"/>
              </a:defRPr>
            </a:lvl3pPr>
            <a:lvl4pPr marL="0" indent="0" algn="l">
              <a:buNone/>
              <a:defRPr sz="1400">
                <a:latin typeface="+mj-lt"/>
              </a:defRPr>
            </a:lvl4pPr>
            <a:lvl5pPr marL="0" indent="0" algn="l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1729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Background with image, no sub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CB86EC21-7626-4915-9444-0ABE8B928E6B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6110478" y="-152400"/>
            <a:ext cx="6307262" cy="7132320"/>
          </a:xfrm>
          <a:custGeom>
            <a:avLst/>
            <a:gdLst>
              <a:gd name="connsiteX0" fmla="*/ 0 w 6062472"/>
              <a:gd name="connsiteY0" fmla="*/ 0 h 6858000"/>
              <a:gd name="connsiteX1" fmla="*/ 6062472 w 6062472"/>
              <a:gd name="connsiteY1" fmla="*/ 0 h 6858000"/>
              <a:gd name="connsiteX2" fmla="*/ 6062472 w 6062472"/>
              <a:gd name="connsiteY2" fmla="*/ 0 h 6858000"/>
              <a:gd name="connsiteX3" fmla="*/ 6062472 w 6062472"/>
              <a:gd name="connsiteY3" fmla="*/ 6858000 h 6858000"/>
              <a:gd name="connsiteX4" fmla="*/ 0 w 6062472"/>
              <a:gd name="connsiteY4" fmla="*/ 6858000 h 6858000"/>
              <a:gd name="connsiteX5" fmla="*/ 0 w 6062472"/>
              <a:gd name="connsiteY5" fmla="*/ 0 h 6858000"/>
              <a:gd name="connsiteX0" fmla="*/ 0 w 6062472"/>
              <a:gd name="connsiteY0" fmla="*/ 0 h 6858000"/>
              <a:gd name="connsiteX1" fmla="*/ 6062472 w 6062472"/>
              <a:gd name="connsiteY1" fmla="*/ 0 h 6858000"/>
              <a:gd name="connsiteX2" fmla="*/ 6062472 w 6062472"/>
              <a:gd name="connsiteY2" fmla="*/ 0 h 6858000"/>
              <a:gd name="connsiteX3" fmla="*/ 3909822 w 6062472"/>
              <a:gd name="connsiteY3" fmla="*/ 6858000 h 6858000"/>
              <a:gd name="connsiteX4" fmla="*/ 0 w 6062472"/>
              <a:gd name="connsiteY4" fmla="*/ 6858000 h 6858000"/>
              <a:gd name="connsiteX5" fmla="*/ 0 w 6062472"/>
              <a:gd name="connsiteY5" fmla="*/ 0 h 6858000"/>
              <a:gd name="connsiteX0" fmla="*/ 0 w 6062472"/>
              <a:gd name="connsiteY0" fmla="*/ 0 h 6858000"/>
              <a:gd name="connsiteX1" fmla="*/ 6062472 w 6062472"/>
              <a:gd name="connsiteY1" fmla="*/ 0 h 6858000"/>
              <a:gd name="connsiteX2" fmla="*/ 6062472 w 6062472"/>
              <a:gd name="connsiteY2" fmla="*/ 0 h 6858000"/>
              <a:gd name="connsiteX3" fmla="*/ 3909822 w 6062472"/>
              <a:gd name="connsiteY3" fmla="*/ 6858000 h 6858000"/>
              <a:gd name="connsiteX4" fmla="*/ 0 w 6062472"/>
              <a:gd name="connsiteY4" fmla="*/ 6858000 h 6858000"/>
              <a:gd name="connsiteX5" fmla="*/ 0 w 6062472"/>
              <a:gd name="connsiteY5" fmla="*/ 0 h 6858000"/>
              <a:gd name="connsiteX0" fmla="*/ 0 w 6081522"/>
              <a:gd name="connsiteY0" fmla="*/ 0 h 6877050"/>
              <a:gd name="connsiteX1" fmla="*/ 6062472 w 6081522"/>
              <a:gd name="connsiteY1" fmla="*/ 0 h 6877050"/>
              <a:gd name="connsiteX2" fmla="*/ 6062472 w 6081522"/>
              <a:gd name="connsiteY2" fmla="*/ 0 h 6877050"/>
              <a:gd name="connsiteX3" fmla="*/ 6081522 w 6081522"/>
              <a:gd name="connsiteY3" fmla="*/ 6877050 h 6877050"/>
              <a:gd name="connsiteX4" fmla="*/ 0 w 6081522"/>
              <a:gd name="connsiteY4" fmla="*/ 6858000 h 6877050"/>
              <a:gd name="connsiteX5" fmla="*/ 0 w 6081522"/>
              <a:gd name="connsiteY5" fmla="*/ 0 h 6877050"/>
              <a:gd name="connsiteX0" fmla="*/ 0 w 6081522"/>
              <a:gd name="connsiteY0" fmla="*/ 0 h 6896100"/>
              <a:gd name="connsiteX1" fmla="*/ 6062472 w 6081522"/>
              <a:gd name="connsiteY1" fmla="*/ 0 h 6896100"/>
              <a:gd name="connsiteX2" fmla="*/ 6062472 w 6081522"/>
              <a:gd name="connsiteY2" fmla="*/ 0 h 6896100"/>
              <a:gd name="connsiteX3" fmla="*/ 6081522 w 6081522"/>
              <a:gd name="connsiteY3" fmla="*/ 6877050 h 6896100"/>
              <a:gd name="connsiteX4" fmla="*/ 1390650 w 6081522"/>
              <a:gd name="connsiteY4" fmla="*/ 6896100 h 6896100"/>
              <a:gd name="connsiteX5" fmla="*/ 0 w 6081522"/>
              <a:gd name="connsiteY5" fmla="*/ 0 h 6896100"/>
              <a:gd name="connsiteX0" fmla="*/ 0 w 6081522"/>
              <a:gd name="connsiteY0" fmla="*/ 0 h 6877050"/>
              <a:gd name="connsiteX1" fmla="*/ 6062472 w 6081522"/>
              <a:gd name="connsiteY1" fmla="*/ 0 h 6877050"/>
              <a:gd name="connsiteX2" fmla="*/ 6062472 w 6081522"/>
              <a:gd name="connsiteY2" fmla="*/ 0 h 6877050"/>
              <a:gd name="connsiteX3" fmla="*/ 6081522 w 6081522"/>
              <a:gd name="connsiteY3" fmla="*/ 6877050 h 6877050"/>
              <a:gd name="connsiteX4" fmla="*/ 1619250 w 6081522"/>
              <a:gd name="connsiteY4" fmla="*/ 6838950 h 6877050"/>
              <a:gd name="connsiteX5" fmla="*/ 0 w 6081522"/>
              <a:gd name="connsiteY5" fmla="*/ 0 h 6877050"/>
              <a:gd name="connsiteX0" fmla="*/ 0 w 6081522"/>
              <a:gd name="connsiteY0" fmla="*/ 0 h 6877050"/>
              <a:gd name="connsiteX1" fmla="*/ 6062472 w 6081522"/>
              <a:gd name="connsiteY1" fmla="*/ 0 h 6877050"/>
              <a:gd name="connsiteX2" fmla="*/ 6062472 w 6081522"/>
              <a:gd name="connsiteY2" fmla="*/ 0 h 6877050"/>
              <a:gd name="connsiteX3" fmla="*/ 6081522 w 6081522"/>
              <a:gd name="connsiteY3" fmla="*/ 6877050 h 6877050"/>
              <a:gd name="connsiteX4" fmla="*/ 1943100 w 6081522"/>
              <a:gd name="connsiteY4" fmla="*/ 6838950 h 6877050"/>
              <a:gd name="connsiteX5" fmla="*/ 0 w 6081522"/>
              <a:gd name="connsiteY5" fmla="*/ 0 h 6877050"/>
              <a:gd name="connsiteX0" fmla="*/ 0 w 6081522"/>
              <a:gd name="connsiteY0" fmla="*/ 0 h 6877050"/>
              <a:gd name="connsiteX1" fmla="*/ 6062472 w 6081522"/>
              <a:gd name="connsiteY1" fmla="*/ 0 h 6877050"/>
              <a:gd name="connsiteX2" fmla="*/ 6062472 w 6081522"/>
              <a:gd name="connsiteY2" fmla="*/ 0 h 6877050"/>
              <a:gd name="connsiteX3" fmla="*/ 6081522 w 6081522"/>
              <a:gd name="connsiteY3" fmla="*/ 6877050 h 6877050"/>
              <a:gd name="connsiteX4" fmla="*/ 2286000 w 6081522"/>
              <a:gd name="connsiteY4" fmla="*/ 6819900 h 6877050"/>
              <a:gd name="connsiteX5" fmla="*/ 0 w 6081522"/>
              <a:gd name="connsiteY5" fmla="*/ 0 h 6877050"/>
              <a:gd name="connsiteX0" fmla="*/ 0 w 6081522"/>
              <a:gd name="connsiteY0" fmla="*/ 0 h 6877050"/>
              <a:gd name="connsiteX1" fmla="*/ 6062472 w 6081522"/>
              <a:gd name="connsiteY1" fmla="*/ 0 h 6877050"/>
              <a:gd name="connsiteX2" fmla="*/ 6062472 w 6081522"/>
              <a:gd name="connsiteY2" fmla="*/ 0 h 6877050"/>
              <a:gd name="connsiteX3" fmla="*/ 6081522 w 6081522"/>
              <a:gd name="connsiteY3" fmla="*/ 6877050 h 6877050"/>
              <a:gd name="connsiteX4" fmla="*/ 2628900 w 6081522"/>
              <a:gd name="connsiteY4" fmla="*/ 6819900 h 6877050"/>
              <a:gd name="connsiteX5" fmla="*/ 0 w 6081522"/>
              <a:gd name="connsiteY5" fmla="*/ 0 h 6877050"/>
              <a:gd name="connsiteX0" fmla="*/ 0 w 6081522"/>
              <a:gd name="connsiteY0" fmla="*/ 0 h 6877050"/>
              <a:gd name="connsiteX1" fmla="*/ 6062472 w 6081522"/>
              <a:gd name="connsiteY1" fmla="*/ 0 h 6877050"/>
              <a:gd name="connsiteX2" fmla="*/ 6062472 w 6081522"/>
              <a:gd name="connsiteY2" fmla="*/ 0 h 6877050"/>
              <a:gd name="connsiteX3" fmla="*/ 6081522 w 6081522"/>
              <a:gd name="connsiteY3" fmla="*/ 6877050 h 6877050"/>
              <a:gd name="connsiteX4" fmla="*/ 2171700 w 6081522"/>
              <a:gd name="connsiteY4" fmla="*/ 6877050 h 6877050"/>
              <a:gd name="connsiteX5" fmla="*/ 0 w 6081522"/>
              <a:gd name="connsiteY5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1522" h="6877050">
                <a:moveTo>
                  <a:pt x="0" y="0"/>
                </a:moveTo>
                <a:lnTo>
                  <a:pt x="6062472" y="0"/>
                </a:lnTo>
                <a:lnTo>
                  <a:pt x="6062472" y="0"/>
                </a:lnTo>
                <a:lnTo>
                  <a:pt x="6081522" y="6877050"/>
                </a:lnTo>
                <a:lnTo>
                  <a:pt x="2171700" y="68770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03" r="-19323"/>
            </a:stretch>
          </a:blip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b="1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4ED7CF47-EB8A-4999-9E25-D41ED4678F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343" y="2542836"/>
            <a:ext cx="5671764" cy="66365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  <a:latin typeface="+mj-lt"/>
              </a:defRPr>
            </a:lvl2pPr>
            <a:lvl3pPr marL="0" indent="0" algn="l">
              <a:buNone/>
              <a:defRPr sz="1600">
                <a:latin typeface="+mj-lt"/>
              </a:defRPr>
            </a:lvl3pPr>
            <a:lvl4pPr marL="0" indent="0" algn="l">
              <a:buNone/>
              <a:defRPr sz="1400">
                <a:latin typeface="+mj-lt"/>
              </a:defRPr>
            </a:lvl4pPr>
            <a:lvl5pPr marL="0" indent="0" algn="l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8476F253-DDE7-4B62-A740-B0E0189802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8343" y="3839046"/>
            <a:ext cx="5671764" cy="66365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  <a:latin typeface="+mj-lt"/>
              </a:defRPr>
            </a:lvl2pPr>
            <a:lvl3pPr marL="0" indent="0" algn="l">
              <a:buNone/>
              <a:defRPr sz="1600">
                <a:latin typeface="+mj-lt"/>
              </a:defRPr>
            </a:lvl3pPr>
            <a:lvl4pPr marL="0" indent="0" algn="l">
              <a:buNone/>
              <a:defRPr sz="1400">
                <a:latin typeface="+mj-lt"/>
              </a:defRPr>
            </a:lvl4pPr>
            <a:lvl5pPr marL="0" indent="0" algn="l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07C980A2-1E63-4C72-AD81-DAF904C7A5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8343" y="5135256"/>
            <a:ext cx="5671764" cy="66365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  <a:latin typeface="+mj-lt"/>
              </a:defRPr>
            </a:lvl2pPr>
            <a:lvl3pPr marL="0" indent="0" algn="l">
              <a:buNone/>
              <a:defRPr sz="1600">
                <a:latin typeface="+mj-lt"/>
              </a:defRPr>
            </a:lvl3pPr>
            <a:lvl4pPr marL="0" indent="0" algn="l">
              <a:buNone/>
              <a:defRPr sz="1400">
                <a:latin typeface="+mj-lt"/>
              </a:defRPr>
            </a:lvl4pPr>
            <a:lvl5pPr marL="0" indent="0" algn="l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78AD196A-D026-47F8-862D-3AA34ABCE0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4734" y="6374982"/>
            <a:ext cx="1762532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xmlns="" id="{672FA160-2BFB-4CA2-95FD-1BF9514093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6462" y="275934"/>
            <a:ext cx="5671764" cy="663653"/>
          </a:xfrm>
        </p:spPr>
        <p:txBody>
          <a:bodyPr>
            <a:noAutofit/>
          </a:bodyPr>
          <a:lstStyle>
            <a:lvl1pPr marL="0" indent="0" algn="l">
              <a:buNone/>
              <a:defRPr sz="3600" b="1" u="sng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  <a:latin typeface="+mj-lt"/>
              </a:defRPr>
            </a:lvl2pPr>
            <a:lvl3pPr marL="0" indent="0" algn="l">
              <a:buNone/>
              <a:defRPr sz="1600">
                <a:latin typeface="+mj-lt"/>
              </a:defRPr>
            </a:lvl3pPr>
            <a:lvl4pPr marL="0" indent="0" algn="l">
              <a:buNone/>
              <a:defRPr sz="1400">
                <a:latin typeface="+mj-lt"/>
              </a:defRPr>
            </a:lvl4pPr>
            <a:lvl5pPr marL="0" indent="0" algn="l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4472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Background with straight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CB86EC21-7626-4915-9444-0ABE8B928E6B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158228" y="-156210"/>
            <a:ext cx="5167122" cy="7170420"/>
          </a:xfrm>
          <a:custGeom>
            <a:avLst/>
            <a:gdLst>
              <a:gd name="connsiteX0" fmla="*/ 0 w 6062472"/>
              <a:gd name="connsiteY0" fmla="*/ 0 h 6858000"/>
              <a:gd name="connsiteX1" fmla="*/ 6062472 w 6062472"/>
              <a:gd name="connsiteY1" fmla="*/ 0 h 6858000"/>
              <a:gd name="connsiteX2" fmla="*/ 6062472 w 6062472"/>
              <a:gd name="connsiteY2" fmla="*/ 0 h 6858000"/>
              <a:gd name="connsiteX3" fmla="*/ 6062472 w 6062472"/>
              <a:gd name="connsiteY3" fmla="*/ 6858000 h 6858000"/>
              <a:gd name="connsiteX4" fmla="*/ 0 w 6062472"/>
              <a:gd name="connsiteY4" fmla="*/ 6858000 h 6858000"/>
              <a:gd name="connsiteX5" fmla="*/ 0 w 6062472"/>
              <a:gd name="connsiteY5" fmla="*/ 0 h 6858000"/>
              <a:gd name="connsiteX0" fmla="*/ 0 w 6062472"/>
              <a:gd name="connsiteY0" fmla="*/ 0 h 6858000"/>
              <a:gd name="connsiteX1" fmla="*/ 6062472 w 6062472"/>
              <a:gd name="connsiteY1" fmla="*/ 0 h 6858000"/>
              <a:gd name="connsiteX2" fmla="*/ 6062472 w 6062472"/>
              <a:gd name="connsiteY2" fmla="*/ 0 h 6858000"/>
              <a:gd name="connsiteX3" fmla="*/ 3909822 w 6062472"/>
              <a:gd name="connsiteY3" fmla="*/ 6858000 h 6858000"/>
              <a:gd name="connsiteX4" fmla="*/ 0 w 6062472"/>
              <a:gd name="connsiteY4" fmla="*/ 6858000 h 6858000"/>
              <a:gd name="connsiteX5" fmla="*/ 0 w 6062472"/>
              <a:gd name="connsiteY5" fmla="*/ 0 h 6858000"/>
              <a:gd name="connsiteX0" fmla="*/ 0 w 6062472"/>
              <a:gd name="connsiteY0" fmla="*/ 0 h 6858000"/>
              <a:gd name="connsiteX1" fmla="*/ 6062472 w 6062472"/>
              <a:gd name="connsiteY1" fmla="*/ 0 h 6858000"/>
              <a:gd name="connsiteX2" fmla="*/ 6062472 w 6062472"/>
              <a:gd name="connsiteY2" fmla="*/ 0 h 6858000"/>
              <a:gd name="connsiteX3" fmla="*/ 3909822 w 6062472"/>
              <a:gd name="connsiteY3" fmla="*/ 6858000 h 6858000"/>
              <a:gd name="connsiteX4" fmla="*/ 0 w 6062472"/>
              <a:gd name="connsiteY4" fmla="*/ 6858000 h 6858000"/>
              <a:gd name="connsiteX5" fmla="*/ 0 w 6062472"/>
              <a:gd name="connsiteY5" fmla="*/ 0 h 6858000"/>
              <a:gd name="connsiteX0" fmla="*/ 0 w 6081522"/>
              <a:gd name="connsiteY0" fmla="*/ 0 h 6877050"/>
              <a:gd name="connsiteX1" fmla="*/ 6062472 w 6081522"/>
              <a:gd name="connsiteY1" fmla="*/ 0 h 6877050"/>
              <a:gd name="connsiteX2" fmla="*/ 6062472 w 6081522"/>
              <a:gd name="connsiteY2" fmla="*/ 0 h 6877050"/>
              <a:gd name="connsiteX3" fmla="*/ 6081522 w 6081522"/>
              <a:gd name="connsiteY3" fmla="*/ 6877050 h 6877050"/>
              <a:gd name="connsiteX4" fmla="*/ 0 w 6081522"/>
              <a:gd name="connsiteY4" fmla="*/ 6858000 h 6877050"/>
              <a:gd name="connsiteX5" fmla="*/ 0 w 6081522"/>
              <a:gd name="connsiteY5" fmla="*/ 0 h 6877050"/>
              <a:gd name="connsiteX0" fmla="*/ 0 w 6081522"/>
              <a:gd name="connsiteY0" fmla="*/ 0 h 6896100"/>
              <a:gd name="connsiteX1" fmla="*/ 6062472 w 6081522"/>
              <a:gd name="connsiteY1" fmla="*/ 0 h 6896100"/>
              <a:gd name="connsiteX2" fmla="*/ 6062472 w 6081522"/>
              <a:gd name="connsiteY2" fmla="*/ 0 h 6896100"/>
              <a:gd name="connsiteX3" fmla="*/ 6081522 w 6081522"/>
              <a:gd name="connsiteY3" fmla="*/ 6877050 h 6896100"/>
              <a:gd name="connsiteX4" fmla="*/ 1390650 w 6081522"/>
              <a:gd name="connsiteY4" fmla="*/ 6896100 h 6896100"/>
              <a:gd name="connsiteX5" fmla="*/ 0 w 6081522"/>
              <a:gd name="connsiteY5" fmla="*/ 0 h 6896100"/>
              <a:gd name="connsiteX0" fmla="*/ 0 w 6081522"/>
              <a:gd name="connsiteY0" fmla="*/ 0 h 6877050"/>
              <a:gd name="connsiteX1" fmla="*/ 6062472 w 6081522"/>
              <a:gd name="connsiteY1" fmla="*/ 0 h 6877050"/>
              <a:gd name="connsiteX2" fmla="*/ 6062472 w 6081522"/>
              <a:gd name="connsiteY2" fmla="*/ 0 h 6877050"/>
              <a:gd name="connsiteX3" fmla="*/ 6081522 w 6081522"/>
              <a:gd name="connsiteY3" fmla="*/ 6877050 h 6877050"/>
              <a:gd name="connsiteX4" fmla="*/ 1619250 w 6081522"/>
              <a:gd name="connsiteY4" fmla="*/ 6838950 h 6877050"/>
              <a:gd name="connsiteX5" fmla="*/ 0 w 6081522"/>
              <a:gd name="connsiteY5" fmla="*/ 0 h 6877050"/>
              <a:gd name="connsiteX0" fmla="*/ 0 w 6081522"/>
              <a:gd name="connsiteY0" fmla="*/ 0 h 6877050"/>
              <a:gd name="connsiteX1" fmla="*/ 6062472 w 6081522"/>
              <a:gd name="connsiteY1" fmla="*/ 0 h 6877050"/>
              <a:gd name="connsiteX2" fmla="*/ 6062472 w 6081522"/>
              <a:gd name="connsiteY2" fmla="*/ 0 h 6877050"/>
              <a:gd name="connsiteX3" fmla="*/ 6081522 w 6081522"/>
              <a:gd name="connsiteY3" fmla="*/ 6877050 h 6877050"/>
              <a:gd name="connsiteX4" fmla="*/ 1943100 w 6081522"/>
              <a:gd name="connsiteY4" fmla="*/ 6838950 h 6877050"/>
              <a:gd name="connsiteX5" fmla="*/ 0 w 6081522"/>
              <a:gd name="connsiteY5" fmla="*/ 0 h 6877050"/>
              <a:gd name="connsiteX0" fmla="*/ 0 w 6081522"/>
              <a:gd name="connsiteY0" fmla="*/ 0 h 6877050"/>
              <a:gd name="connsiteX1" fmla="*/ 6062472 w 6081522"/>
              <a:gd name="connsiteY1" fmla="*/ 0 h 6877050"/>
              <a:gd name="connsiteX2" fmla="*/ 6062472 w 6081522"/>
              <a:gd name="connsiteY2" fmla="*/ 0 h 6877050"/>
              <a:gd name="connsiteX3" fmla="*/ 6081522 w 6081522"/>
              <a:gd name="connsiteY3" fmla="*/ 6877050 h 6877050"/>
              <a:gd name="connsiteX4" fmla="*/ 2286000 w 6081522"/>
              <a:gd name="connsiteY4" fmla="*/ 6819900 h 6877050"/>
              <a:gd name="connsiteX5" fmla="*/ 0 w 6081522"/>
              <a:gd name="connsiteY5" fmla="*/ 0 h 6877050"/>
              <a:gd name="connsiteX0" fmla="*/ 0 w 6081522"/>
              <a:gd name="connsiteY0" fmla="*/ 0 h 6877050"/>
              <a:gd name="connsiteX1" fmla="*/ 6062472 w 6081522"/>
              <a:gd name="connsiteY1" fmla="*/ 0 h 6877050"/>
              <a:gd name="connsiteX2" fmla="*/ 6062472 w 6081522"/>
              <a:gd name="connsiteY2" fmla="*/ 0 h 6877050"/>
              <a:gd name="connsiteX3" fmla="*/ 6081522 w 6081522"/>
              <a:gd name="connsiteY3" fmla="*/ 6877050 h 6877050"/>
              <a:gd name="connsiteX4" fmla="*/ 2628900 w 6081522"/>
              <a:gd name="connsiteY4" fmla="*/ 6819900 h 6877050"/>
              <a:gd name="connsiteX5" fmla="*/ 0 w 6081522"/>
              <a:gd name="connsiteY5" fmla="*/ 0 h 6877050"/>
              <a:gd name="connsiteX0" fmla="*/ 0 w 6081522"/>
              <a:gd name="connsiteY0" fmla="*/ 0 h 6877050"/>
              <a:gd name="connsiteX1" fmla="*/ 6062472 w 6081522"/>
              <a:gd name="connsiteY1" fmla="*/ 0 h 6877050"/>
              <a:gd name="connsiteX2" fmla="*/ 6062472 w 6081522"/>
              <a:gd name="connsiteY2" fmla="*/ 0 h 6877050"/>
              <a:gd name="connsiteX3" fmla="*/ 6081522 w 6081522"/>
              <a:gd name="connsiteY3" fmla="*/ 6877050 h 6877050"/>
              <a:gd name="connsiteX4" fmla="*/ 2171700 w 6081522"/>
              <a:gd name="connsiteY4" fmla="*/ 6877050 h 6877050"/>
              <a:gd name="connsiteX5" fmla="*/ 0 w 6081522"/>
              <a:gd name="connsiteY5" fmla="*/ 0 h 6877050"/>
              <a:gd name="connsiteX0" fmla="*/ 0 w 6081522"/>
              <a:gd name="connsiteY0" fmla="*/ 0 h 6913786"/>
              <a:gd name="connsiteX1" fmla="*/ 6062472 w 6081522"/>
              <a:gd name="connsiteY1" fmla="*/ 0 h 6913786"/>
              <a:gd name="connsiteX2" fmla="*/ 6062472 w 6081522"/>
              <a:gd name="connsiteY2" fmla="*/ 0 h 6913786"/>
              <a:gd name="connsiteX3" fmla="*/ 6081522 w 6081522"/>
              <a:gd name="connsiteY3" fmla="*/ 6877050 h 6913786"/>
              <a:gd name="connsiteX4" fmla="*/ 22621 w 6081522"/>
              <a:gd name="connsiteY4" fmla="*/ 6913786 h 6913786"/>
              <a:gd name="connsiteX5" fmla="*/ 0 w 6081522"/>
              <a:gd name="connsiteY5" fmla="*/ 0 h 6913786"/>
              <a:gd name="connsiteX0" fmla="*/ 0 w 6081522"/>
              <a:gd name="connsiteY0" fmla="*/ 0 h 6913786"/>
              <a:gd name="connsiteX1" fmla="*/ 6062472 w 6081522"/>
              <a:gd name="connsiteY1" fmla="*/ 0 h 6913786"/>
              <a:gd name="connsiteX2" fmla="*/ 6062472 w 6081522"/>
              <a:gd name="connsiteY2" fmla="*/ 0 h 6913786"/>
              <a:gd name="connsiteX3" fmla="*/ 6081522 w 6081522"/>
              <a:gd name="connsiteY3" fmla="*/ 6877050 h 6913786"/>
              <a:gd name="connsiteX4" fmla="*/ 4253 w 6081522"/>
              <a:gd name="connsiteY4" fmla="*/ 6913786 h 6913786"/>
              <a:gd name="connsiteX5" fmla="*/ 0 w 6081522"/>
              <a:gd name="connsiteY5" fmla="*/ 0 h 691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1522" h="6913786">
                <a:moveTo>
                  <a:pt x="0" y="0"/>
                </a:moveTo>
                <a:lnTo>
                  <a:pt x="6062472" y="0"/>
                </a:lnTo>
                <a:lnTo>
                  <a:pt x="6062472" y="0"/>
                </a:lnTo>
                <a:lnTo>
                  <a:pt x="6081522" y="6877050"/>
                </a:lnTo>
                <a:lnTo>
                  <a:pt x="4253" y="6913786"/>
                </a:lnTo>
                <a:cubicBezTo>
                  <a:pt x="-3287" y="4609191"/>
                  <a:pt x="7540" y="2304595"/>
                  <a:pt x="0" y="0"/>
                </a:cubicBezTo>
                <a:close/>
              </a:path>
            </a:pathLst>
          </a:custGeom>
          <a:blipFill>
            <a:blip r:embed="rId2"/>
            <a:stretch>
              <a:fillRect l="-72877" r="-45652"/>
            </a:stretch>
          </a:blip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b="1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4ED7CF47-EB8A-4999-9E25-D41ED4678F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343" y="2542836"/>
            <a:ext cx="5671764" cy="66365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  <a:latin typeface="+mj-lt"/>
              </a:defRPr>
            </a:lvl2pPr>
            <a:lvl3pPr marL="0" indent="0" algn="l">
              <a:buNone/>
              <a:defRPr sz="1600">
                <a:latin typeface="+mj-lt"/>
              </a:defRPr>
            </a:lvl3pPr>
            <a:lvl4pPr marL="0" indent="0" algn="l">
              <a:buNone/>
              <a:defRPr sz="1400">
                <a:latin typeface="+mj-lt"/>
              </a:defRPr>
            </a:lvl4pPr>
            <a:lvl5pPr marL="0" indent="0" algn="l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8476F253-DDE7-4B62-A740-B0E0189802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8343" y="3839046"/>
            <a:ext cx="5671764" cy="66365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  <a:latin typeface="+mj-lt"/>
              </a:defRPr>
            </a:lvl2pPr>
            <a:lvl3pPr marL="0" indent="0" algn="l">
              <a:buNone/>
              <a:defRPr sz="1600">
                <a:latin typeface="+mj-lt"/>
              </a:defRPr>
            </a:lvl3pPr>
            <a:lvl4pPr marL="0" indent="0" algn="l">
              <a:buNone/>
              <a:defRPr sz="1400">
                <a:latin typeface="+mj-lt"/>
              </a:defRPr>
            </a:lvl4pPr>
            <a:lvl5pPr marL="0" indent="0" algn="l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07C980A2-1E63-4C72-AD81-DAF904C7A5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8343" y="5135256"/>
            <a:ext cx="5671764" cy="66365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  <a:latin typeface="+mj-lt"/>
              </a:defRPr>
            </a:lvl2pPr>
            <a:lvl3pPr marL="0" indent="0" algn="l">
              <a:buNone/>
              <a:defRPr sz="1600">
                <a:latin typeface="+mj-lt"/>
              </a:defRPr>
            </a:lvl3pPr>
            <a:lvl4pPr marL="0" indent="0" algn="l">
              <a:buNone/>
              <a:defRPr sz="1400">
                <a:latin typeface="+mj-lt"/>
              </a:defRPr>
            </a:lvl4pPr>
            <a:lvl5pPr marL="0" indent="0" algn="l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B46AEB95-7E12-4D7E-B6FF-19E56258D59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6462" y="275934"/>
            <a:ext cx="5671764" cy="663653"/>
          </a:xfrm>
        </p:spPr>
        <p:txBody>
          <a:bodyPr>
            <a:noAutofit/>
          </a:bodyPr>
          <a:lstStyle>
            <a:lvl1pPr marL="0" indent="0" algn="l">
              <a:buNone/>
              <a:defRPr sz="3600" b="1" u="sng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  <a:latin typeface="+mj-lt"/>
              </a:defRPr>
            </a:lvl2pPr>
            <a:lvl3pPr marL="0" indent="0" algn="l">
              <a:buNone/>
              <a:defRPr sz="1600">
                <a:latin typeface="+mj-lt"/>
              </a:defRPr>
            </a:lvl3pPr>
            <a:lvl4pPr marL="0" indent="0" algn="l">
              <a:buNone/>
              <a:defRPr sz="1400">
                <a:latin typeface="+mj-lt"/>
              </a:defRPr>
            </a:lvl4pPr>
            <a:lvl5pPr marL="0" indent="0" algn="l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EDIT TEXT STYLES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78AD196A-D026-47F8-862D-3AA34ABCE0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4734" y="6374982"/>
            <a:ext cx="1762532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xmlns="" id="{38C61A73-45CC-4835-A51D-D6DEF8C785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6462" y="981141"/>
            <a:ext cx="5671764" cy="66365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  <a:latin typeface="+mj-lt"/>
              </a:defRPr>
            </a:lvl2pPr>
            <a:lvl3pPr marL="0" indent="0" algn="l">
              <a:buNone/>
              <a:defRPr sz="1600">
                <a:latin typeface="+mj-lt"/>
              </a:defRPr>
            </a:lvl3pPr>
            <a:lvl4pPr marL="0" indent="0" algn="l">
              <a:buNone/>
              <a:defRPr sz="1400">
                <a:latin typeface="+mj-lt"/>
              </a:defRPr>
            </a:lvl4pPr>
            <a:lvl5pPr marL="0" indent="0" algn="l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9461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Background with image, 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9D9D14DE-7CFA-4D4D-8B74-657A3DECEF0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-7" y="-190500"/>
            <a:ext cx="6304971" cy="7132320"/>
          </a:xfrm>
          <a:custGeom>
            <a:avLst/>
            <a:gdLst>
              <a:gd name="connsiteX0" fmla="*/ 0 w 6062472"/>
              <a:gd name="connsiteY0" fmla="*/ 0 h 6858000"/>
              <a:gd name="connsiteX1" fmla="*/ 6062472 w 6062472"/>
              <a:gd name="connsiteY1" fmla="*/ 0 h 6858000"/>
              <a:gd name="connsiteX2" fmla="*/ 6062472 w 6062472"/>
              <a:gd name="connsiteY2" fmla="*/ 0 h 6858000"/>
              <a:gd name="connsiteX3" fmla="*/ 6062472 w 6062472"/>
              <a:gd name="connsiteY3" fmla="*/ 6858000 h 6858000"/>
              <a:gd name="connsiteX4" fmla="*/ 0 w 6062472"/>
              <a:gd name="connsiteY4" fmla="*/ 6858000 h 6858000"/>
              <a:gd name="connsiteX5" fmla="*/ 0 w 6062472"/>
              <a:gd name="connsiteY5" fmla="*/ 0 h 6858000"/>
              <a:gd name="connsiteX0" fmla="*/ 0 w 6062472"/>
              <a:gd name="connsiteY0" fmla="*/ 0 h 6858000"/>
              <a:gd name="connsiteX1" fmla="*/ 6062472 w 6062472"/>
              <a:gd name="connsiteY1" fmla="*/ 0 h 6858000"/>
              <a:gd name="connsiteX2" fmla="*/ 6062472 w 6062472"/>
              <a:gd name="connsiteY2" fmla="*/ 0 h 6858000"/>
              <a:gd name="connsiteX3" fmla="*/ 3909822 w 6062472"/>
              <a:gd name="connsiteY3" fmla="*/ 6858000 h 6858000"/>
              <a:gd name="connsiteX4" fmla="*/ 0 w 6062472"/>
              <a:gd name="connsiteY4" fmla="*/ 6858000 h 6858000"/>
              <a:gd name="connsiteX5" fmla="*/ 0 w 606247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2472" h="6858000">
                <a:moveTo>
                  <a:pt x="0" y="0"/>
                </a:moveTo>
                <a:lnTo>
                  <a:pt x="6062472" y="0"/>
                </a:lnTo>
                <a:lnTo>
                  <a:pt x="6062472" y="0"/>
                </a:lnTo>
                <a:lnTo>
                  <a:pt x="390982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03" r="-19323"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 b="1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7670F90B-0C29-4BFC-BCB1-CA0D70CE6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70463" y="2452984"/>
            <a:ext cx="5671764" cy="663653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  <a:latin typeface="+mj-lt"/>
              </a:defRPr>
            </a:lvl2pPr>
            <a:lvl3pPr marL="0" indent="0" algn="l">
              <a:buNone/>
              <a:defRPr sz="1600">
                <a:latin typeface="+mj-lt"/>
              </a:defRPr>
            </a:lvl3pPr>
            <a:lvl4pPr marL="0" indent="0" algn="l">
              <a:buNone/>
              <a:defRPr sz="1400">
                <a:latin typeface="+mj-lt"/>
              </a:defRPr>
            </a:lvl4pPr>
            <a:lvl5pPr marL="0" indent="0" algn="l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C449B17E-FAC1-40D8-8D3D-A0E5871711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70463" y="3789901"/>
            <a:ext cx="5671764" cy="663653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  <a:latin typeface="+mj-lt"/>
              </a:defRPr>
            </a:lvl2pPr>
            <a:lvl3pPr marL="0" indent="0" algn="l">
              <a:buNone/>
              <a:defRPr sz="1600">
                <a:latin typeface="+mj-lt"/>
              </a:defRPr>
            </a:lvl3pPr>
            <a:lvl4pPr marL="0" indent="0" algn="l">
              <a:buNone/>
              <a:defRPr sz="1400">
                <a:latin typeface="+mj-lt"/>
              </a:defRPr>
            </a:lvl4pPr>
            <a:lvl5pPr marL="0" indent="0" algn="l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xmlns="" id="{DB0AC921-55EF-403D-87CF-794010BECC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70463" y="5126818"/>
            <a:ext cx="5671764" cy="663653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  <a:latin typeface="+mj-lt"/>
              </a:defRPr>
            </a:lvl2pPr>
            <a:lvl3pPr marL="0" indent="0" algn="l">
              <a:buNone/>
              <a:defRPr sz="1600">
                <a:latin typeface="+mj-lt"/>
              </a:defRPr>
            </a:lvl3pPr>
            <a:lvl4pPr marL="0" indent="0" algn="l">
              <a:buNone/>
              <a:defRPr sz="1400">
                <a:latin typeface="+mj-lt"/>
              </a:defRPr>
            </a:lvl4pPr>
            <a:lvl5pPr marL="0" indent="0" algn="l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B0BE07A0-6270-4EA2-BA89-3F7DF50624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70463" y="275934"/>
            <a:ext cx="5671764" cy="663653"/>
          </a:xfrm>
        </p:spPr>
        <p:txBody>
          <a:bodyPr>
            <a:noAutofit/>
          </a:bodyPr>
          <a:lstStyle>
            <a:lvl1pPr marL="0" indent="0" algn="r">
              <a:buNone/>
              <a:defRPr sz="3600" b="1" u="sng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  <a:latin typeface="+mj-lt"/>
              </a:defRPr>
            </a:lvl2pPr>
            <a:lvl3pPr marL="0" indent="0" algn="l">
              <a:buNone/>
              <a:defRPr sz="1600">
                <a:latin typeface="+mj-lt"/>
              </a:defRPr>
            </a:lvl3pPr>
            <a:lvl4pPr marL="0" indent="0" algn="l">
              <a:buNone/>
              <a:defRPr sz="1400">
                <a:latin typeface="+mj-lt"/>
              </a:defRPr>
            </a:lvl4pPr>
            <a:lvl5pPr marL="0" indent="0" algn="l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EDIT TEXT STYLES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8C4B4681-5F02-4022-852F-10F460008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3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BC7BE257-514C-4278-8FE7-1755442BE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4734" y="6374982"/>
            <a:ext cx="1762532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F38360C-B4B6-4A95-91E1-DCC095ACD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0463" y="981141"/>
            <a:ext cx="5688063" cy="663653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  <a:latin typeface="+mj-lt"/>
              </a:defRPr>
            </a:lvl2pPr>
            <a:lvl3pPr marL="0" indent="0" algn="l">
              <a:buNone/>
              <a:defRPr sz="1600">
                <a:latin typeface="+mj-lt"/>
              </a:defRPr>
            </a:lvl3pPr>
            <a:lvl4pPr marL="0" indent="0" algn="l">
              <a:buNone/>
              <a:defRPr sz="1400">
                <a:latin typeface="+mj-lt"/>
              </a:defRPr>
            </a:lvl4pPr>
            <a:lvl5pPr marL="0" indent="0" algn="l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5187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Background with image, left (no subutitl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9D9D14DE-7CFA-4D4D-8B74-657A3DECEF0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-7" y="-190500"/>
            <a:ext cx="6304971" cy="7132320"/>
          </a:xfrm>
          <a:custGeom>
            <a:avLst/>
            <a:gdLst>
              <a:gd name="connsiteX0" fmla="*/ 0 w 6062472"/>
              <a:gd name="connsiteY0" fmla="*/ 0 h 6858000"/>
              <a:gd name="connsiteX1" fmla="*/ 6062472 w 6062472"/>
              <a:gd name="connsiteY1" fmla="*/ 0 h 6858000"/>
              <a:gd name="connsiteX2" fmla="*/ 6062472 w 6062472"/>
              <a:gd name="connsiteY2" fmla="*/ 0 h 6858000"/>
              <a:gd name="connsiteX3" fmla="*/ 6062472 w 6062472"/>
              <a:gd name="connsiteY3" fmla="*/ 6858000 h 6858000"/>
              <a:gd name="connsiteX4" fmla="*/ 0 w 6062472"/>
              <a:gd name="connsiteY4" fmla="*/ 6858000 h 6858000"/>
              <a:gd name="connsiteX5" fmla="*/ 0 w 6062472"/>
              <a:gd name="connsiteY5" fmla="*/ 0 h 6858000"/>
              <a:gd name="connsiteX0" fmla="*/ 0 w 6062472"/>
              <a:gd name="connsiteY0" fmla="*/ 0 h 6858000"/>
              <a:gd name="connsiteX1" fmla="*/ 6062472 w 6062472"/>
              <a:gd name="connsiteY1" fmla="*/ 0 h 6858000"/>
              <a:gd name="connsiteX2" fmla="*/ 6062472 w 6062472"/>
              <a:gd name="connsiteY2" fmla="*/ 0 h 6858000"/>
              <a:gd name="connsiteX3" fmla="*/ 3909822 w 6062472"/>
              <a:gd name="connsiteY3" fmla="*/ 6858000 h 6858000"/>
              <a:gd name="connsiteX4" fmla="*/ 0 w 6062472"/>
              <a:gd name="connsiteY4" fmla="*/ 6858000 h 6858000"/>
              <a:gd name="connsiteX5" fmla="*/ 0 w 606247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2472" h="6858000">
                <a:moveTo>
                  <a:pt x="0" y="0"/>
                </a:moveTo>
                <a:lnTo>
                  <a:pt x="6062472" y="0"/>
                </a:lnTo>
                <a:lnTo>
                  <a:pt x="6062472" y="0"/>
                </a:lnTo>
                <a:lnTo>
                  <a:pt x="390982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03" r="-19323"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 b="1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7670F90B-0C29-4BFC-BCB1-CA0D70CE6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70463" y="2452984"/>
            <a:ext cx="5671764" cy="663653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  <a:latin typeface="+mj-lt"/>
              </a:defRPr>
            </a:lvl2pPr>
            <a:lvl3pPr marL="0" indent="0" algn="l">
              <a:buNone/>
              <a:defRPr sz="1600">
                <a:latin typeface="+mj-lt"/>
              </a:defRPr>
            </a:lvl3pPr>
            <a:lvl4pPr marL="0" indent="0" algn="l">
              <a:buNone/>
              <a:defRPr sz="1400">
                <a:latin typeface="+mj-lt"/>
              </a:defRPr>
            </a:lvl4pPr>
            <a:lvl5pPr marL="0" indent="0" algn="l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C449B17E-FAC1-40D8-8D3D-A0E5871711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70463" y="3789901"/>
            <a:ext cx="5671764" cy="663653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  <a:latin typeface="+mj-lt"/>
              </a:defRPr>
            </a:lvl2pPr>
            <a:lvl3pPr marL="0" indent="0" algn="l">
              <a:buNone/>
              <a:defRPr sz="1600">
                <a:latin typeface="+mj-lt"/>
              </a:defRPr>
            </a:lvl3pPr>
            <a:lvl4pPr marL="0" indent="0" algn="l">
              <a:buNone/>
              <a:defRPr sz="1400">
                <a:latin typeface="+mj-lt"/>
              </a:defRPr>
            </a:lvl4pPr>
            <a:lvl5pPr marL="0" indent="0" algn="l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xmlns="" id="{DB0AC921-55EF-403D-87CF-794010BECC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70463" y="5126818"/>
            <a:ext cx="5671764" cy="663653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  <a:latin typeface="+mj-lt"/>
              </a:defRPr>
            </a:lvl2pPr>
            <a:lvl3pPr marL="0" indent="0" algn="l">
              <a:buNone/>
              <a:defRPr sz="1600">
                <a:latin typeface="+mj-lt"/>
              </a:defRPr>
            </a:lvl3pPr>
            <a:lvl4pPr marL="0" indent="0" algn="l">
              <a:buNone/>
              <a:defRPr sz="1400">
                <a:latin typeface="+mj-lt"/>
              </a:defRPr>
            </a:lvl4pPr>
            <a:lvl5pPr marL="0" indent="0" algn="l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B0BE07A0-6270-4EA2-BA89-3F7DF50624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70463" y="275934"/>
            <a:ext cx="5671764" cy="663653"/>
          </a:xfrm>
        </p:spPr>
        <p:txBody>
          <a:bodyPr>
            <a:noAutofit/>
          </a:bodyPr>
          <a:lstStyle>
            <a:lvl1pPr marL="0" indent="0" algn="r">
              <a:buNone/>
              <a:defRPr sz="3600" b="1" u="sng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  <a:latin typeface="+mj-lt"/>
              </a:defRPr>
            </a:lvl2pPr>
            <a:lvl3pPr marL="0" indent="0" algn="l">
              <a:buNone/>
              <a:defRPr sz="1600">
                <a:latin typeface="+mj-lt"/>
              </a:defRPr>
            </a:lvl3pPr>
            <a:lvl4pPr marL="0" indent="0" algn="l">
              <a:buNone/>
              <a:defRPr sz="1400">
                <a:latin typeface="+mj-lt"/>
              </a:defRPr>
            </a:lvl4pPr>
            <a:lvl5pPr marL="0" indent="0" algn="l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EDIT TEXT STYLES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8C4B4681-5F02-4022-852F-10F460008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3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BC7BE257-514C-4278-8FE7-1755442BE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4734" y="6374982"/>
            <a:ext cx="1762532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44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Layout (blu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F42F355-AAB4-48DE-A92B-895E76D82E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06345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0F07E4-797E-4177-AEDA-65725D7B85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836" y="6359244"/>
            <a:ext cx="1856941" cy="2891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AAF41C0-1246-4E43-A41A-A8F890B1AF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1212" y="2364770"/>
            <a:ext cx="8061325" cy="2574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D07D54B-27A7-48BE-BB35-9E22A4596C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100" y="1371600"/>
            <a:ext cx="10877550" cy="962025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7109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Background with straight image, 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9D9D14DE-7CFA-4D4D-8B74-657A3DECEF0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-1365651" y="-148533"/>
            <a:ext cx="6304971" cy="7132320"/>
          </a:xfrm>
          <a:custGeom>
            <a:avLst/>
            <a:gdLst>
              <a:gd name="connsiteX0" fmla="*/ 0 w 6062472"/>
              <a:gd name="connsiteY0" fmla="*/ 0 h 6858000"/>
              <a:gd name="connsiteX1" fmla="*/ 6062472 w 6062472"/>
              <a:gd name="connsiteY1" fmla="*/ 0 h 6858000"/>
              <a:gd name="connsiteX2" fmla="*/ 6062472 w 6062472"/>
              <a:gd name="connsiteY2" fmla="*/ 0 h 6858000"/>
              <a:gd name="connsiteX3" fmla="*/ 6062472 w 6062472"/>
              <a:gd name="connsiteY3" fmla="*/ 6858000 h 6858000"/>
              <a:gd name="connsiteX4" fmla="*/ 0 w 6062472"/>
              <a:gd name="connsiteY4" fmla="*/ 6858000 h 6858000"/>
              <a:gd name="connsiteX5" fmla="*/ 0 w 6062472"/>
              <a:gd name="connsiteY5" fmla="*/ 0 h 6858000"/>
              <a:gd name="connsiteX0" fmla="*/ 0 w 6062472"/>
              <a:gd name="connsiteY0" fmla="*/ 0 h 6858000"/>
              <a:gd name="connsiteX1" fmla="*/ 6062472 w 6062472"/>
              <a:gd name="connsiteY1" fmla="*/ 0 h 6858000"/>
              <a:gd name="connsiteX2" fmla="*/ 6062472 w 6062472"/>
              <a:gd name="connsiteY2" fmla="*/ 0 h 6858000"/>
              <a:gd name="connsiteX3" fmla="*/ 3909822 w 6062472"/>
              <a:gd name="connsiteY3" fmla="*/ 6858000 h 6858000"/>
              <a:gd name="connsiteX4" fmla="*/ 0 w 6062472"/>
              <a:gd name="connsiteY4" fmla="*/ 6858000 h 6858000"/>
              <a:gd name="connsiteX5" fmla="*/ 0 w 6062472"/>
              <a:gd name="connsiteY5" fmla="*/ 0 h 6858000"/>
              <a:gd name="connsiteX0" fmla="*/ 0 w 6089582"/>
              <a:gd name="connsiteY0" fmla="*/ 0 h 6858000"/>
              <a:gd name="connsiteX1" fmla="*/ 6062472 w 6089582"/>
              <a:gd name="connsiteY1" fmla="*/ 0 h 6858000"/>
              <a:gd name="connsiteX2" fmla="*/ 6062472 w 6089582"/>
              <a:gd name="connsiteY2" fmla="*/ 0 h 6858000"/>
              <a:gd name="connsiteX3" fmla="*/ 6089582 w 6089582"/>
              <a:gd name="connsiteY3" fmla="*/ 6858000 h 6858000"/>
              <a:gd name="connsiteX4" fmla="*/ 0 w 6089582"/>
              <a:gd name="connsiteY4" fmla="*/ 6858000 h 6858000"/>
              <a:gd name="connsiteX5" fmla="*/ 0 w 6089582"/>
              <a:gd name="connsiteY5" fmla="*/ 0 h 6858000"/>
              <a:gd name="connsiteX0" fmla="*/ 0 w 6062472"/>
              <a:gd name="connsiteY0" fmla="*/ 0 h 6876317"/>
              <a:gd name="connsiteX1" fmla="*/ 6062472 w 6062472"/>
              <a:gd name="connsiteY1" fmla="*/ 0 h 6876317"/>
              <a:gd name="connsiteX2" fmla="*/ 6062472 w 6062472"/>
              <a:gd name="connsiteY2" fmla="*/ 0 h 6876317"/>
              <a:gd name="connsiteX3" fmla="*/ 6052947 w 6062472"/>
              <a:gd name="connsiteY3" fmla="*/ 6876317 h 6876317"/>
              <a:gd name="connsiteX4" fmla="*/ 0 w 6062472"/>
              <a:gd name="connsiteY4" fmla="*/ 6858000 h 6876317"/>
              <a:gd name="connsiteX5" fmla="*/ 0 w 6062472"/>
              <a:gd name="connsiteY5" fmla="*/ 0 h 6876317"/>
              <a:gd name="connsiteX0" fmla="*/ 0 w 6062472"/>
              <a:gd name="connsiteY0" fmla="*/ 0 h 6858000"/>
              <a:gd name="connsiteX1" fmla="*/ 6062472 w 6062472"/>
              <a:gd name="connsiteY1" fmla="*/ 0 h 6858000"/>
              <a:gd name="connsiteX2" fmla="*/ 6062472 w 6062472"/>
              <a:gd name="connsiteY2" fmla="*/ 0 h 6858000"/>
              <a:gd name="connsiteX3" fmla="*/ 6052947 w 6062472"/>
              <a:gd name="connsiteY3" fmla="*/ 6858000 h 6858000"/>
              <a:gd name="connsiteX4" fmla="*/ 0 w 6062472"/>
              <a:gd name="connsiteY4" fmla="*/ 6858000 h 6858000"/>
              <a:gd name="connsiteX5" fmla="*/ 0 w 606247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2472" h="6858000">
                <a:moveTo>
                  <a:pt x="0" y="0"/>
                </a:moveTo>
                <a:lnTo>
                  <a:pt x="6062472" y="0"/>
                </a:lnTo>
                <a:lnTo>
                  <a:pt x="6062472" y="0"/>
                </a:lnTo>
                <a:lnTo>
                  <a:pt x="605294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03" r="-19323"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 b="1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7670F90B-0C29-4BFC-BCB1-CA0D70CE6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70463" y="2452984"/>
            <a:ext cx="5671764" cy="663653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  <a:latin typeface="+mj-lt"/>
              </a:defRPr>
            </a:lvl2pPr>
            <a:lvl3pPr marL="0" indent="0" algn="l">
              <a:buNone/>
              <a:defRPr sz="1600">
                <a:latin typeface="+mj-lt"/>
              </a:defRPr>
            </a:lvl3pPr>
            <a:lvl4pPr marL="0" indent="0" algn="l">
              <a:buNone/>
              <a:defRPr sz="1400">
                <a:latin typeface="+mj-lt"/>
              </a:defRPr>
            </a:lvl4pPr>
            <a:lvl5pPr marL="0" indent="0" algn="l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C449B17E-FAC1-40D8-8D3D-A0E5871711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70463" y="3789901"/>
            <a:ext cx="5671764" cy="663653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  <a:latin typeface="+mj-lt"/>
              </a:defRPr>
            </a:lvl2pPr>
            <a:lvl3pPr marL="0" indent="0" algn="l">
              <a:buNone/>
              <a:defRPr sz="1600">
                <a:latin typeface="+mj-lt"/>
              </a:defRPr>
            </a:lvl3pPr>
            <a:lvl4pPr marL="0" indent="0" algn="l">
              <a:buNone/>
              <a:defRPr sz="1400">
                <a:latin typeface="+mj-lt"/>
              </a:defRPr>
            </a:lvl4pPr>
            <a:lvl5pPr marL="0" indent="0" algn="l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xmlns="" id="{DB0AC921-55EF-403D-87CF-794010BECC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70463" y="5126818"/>
            <a:ext cx="5671764" cy="663653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  <a:latin typeface="+mj-lt"/>
              </a:defRPr>
            </a:lvl2pPr>
            <a:lvl3pPr marL="0" indent="0" algn="l">
              <a:buNone/>
              <a:defRPr sz="1600">
                <a:latin typeface="+mj-lt"/>
              </a:defRPr>
            </a:lvl3pPr>
            <a:lvl4pPr marL="0" indent="0" algn="l">
              <a:buNone/>
              <a:defRPr sz="1400">
                <a:latin typeface="+mj-lt"/>
              </a:defRPr>
            </a:lvl4pPr>
            <a:lvl5pPr marL="0" indent="0" algn="l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B0BE07A0-6270-4EA2-BA89-3F7DF50624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70463" y="275934"/>
            <a:ext cx="5671764" cy="663653"/>
          </a:xfrm>
        </p:spPr>
        <p:txBody>
          <a:bodyPr>
            <a:noAutofit/>
          </a:bodyPr>
          <a:lstStyle>
            <a:lvl1pPr marL="0" indent="0" algn="r">
              <a:buNone/>
              <a:defRPr sz="3600" b="1" u="sng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  <a:latin typeface="+mj-lt"/>
              </a:defRPr>
            </a:lvl2pPr>
            <a:lvl3pPr marL="0" indent="0" algn="l">
              <a:buNone/>
              <a:defRPr sz="1600">
                <a:latin typeface="+mj-lt"/>
              </a:defRPr>
            </a:lvl3pPr>
            <a:lvl4pPr marL="0" indent="0" algn="l">
              <a:buNone/>
              <a:defRPr sz="1400">
                <a:latin typeface="+mj-lt"/>
              </a:defRPr>
            </a:lvl4pPr>
            <a:lvl5pPr marL="0" indent="0" algn="l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EDIT TEXT STYLES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8C4B4681-5F02-4022-852F-10F460008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3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BC7BE257-514C-4278-8FE7-1755442BE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4734" y="6374982"/>
            <a:ext cx="1762532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F38360C-B4B6-4A95-91E1-DCC095ACD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0463" y="981141"/>
            <a:ext cx="5688063" cy="663653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  <a:latin typeface="+mj-lt"/>
              </a:defRPr>
            </a:lvl2pPr>
            <a:lvl3pPr marL="0" indent="0" algn="l">
              <a:buNone/>
              <a:defRPr sz="1600">
                <a:latin typeface="+mj-lt"/>
              </a:defRPr>
            </a:lvl3pPr>
            <a:lvl4pPr marL="0" indent="0" algn="l">
              <a:buNone/>
              <a:defRPr sz="1400">
                <a:latin typeface="+mj-lt"/>
              </a:defRPr>
            </a:lvl4pPr>
            <a:lvl5pPr marL="0" indent="0" algn="l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3160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F42F355-AAB4-48DE-A92B-895E76D82E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06345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AAF41C0-1246-4E43-A41A-A8F890B1AF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44700" y="2942620"/>
            <a:ext cx="8061325" cy="2574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D07D54B-27A7-48BE-BB35-9E22A4596C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225" y="337761"/>
            <a:ext cx="10877550" cy="652840"/>
          </a:xfrm>
        </p:spPr>
        <p:txBody>
          <a:bodyPr>
            <a:normAutofit/>
          </a:bodyPr>
          <a:lstStyle>
            <a:lvl1pPr marL="0" indent="0" algn="ctr">
              <a:buNone/>
              <a:defRPr sz="3600" b="1" u="sng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079AE0C4-A042-4FCB-AA62-14EA3B2475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4734" y="6374982"/>
            <a:ext cx="1762532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008119-75CE-4A20-954E-13D2939833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7225" y="1014223"/>
            <a:ext cx="10877550" cy="652463"/>
          </a:xfrm>
        </p:spPr>
        <p:txBody>
          <a:bodyPr/>
          <a:lstStyle>
            <a:lvl2pPr marL="457200" indent="0" algn="ctr">
              <a:buNone/>
              <a:defRPr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71138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F42F355-AAB4-48DE-A92B-895E76D82E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06345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D07D54B-27A7-48BE-BB35-9E22A4596C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225" y="337761"/>
            <a:ext cx="10877550" cy="652840"/>
          </a:xfrm>
        </p:spPr>
        <p:txBody>
          <a:bodyPr>
            <a:normAutofit/>
          </a:bodyPr>
          <a:lstStyle>
            <a:lvl1pPr marL="0" indent="0" algn="ctr">
              <a:buNone/>
              <a:defRPr sz="3600" b="1" u="sng"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079AE0C4-A042-4FCB-AA62-14EA3B2475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4734" y="6374982"/>
            <a:ext cx="1762532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008119-75CE-4A20-954E-13D2939833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7225" y="1014223"/>
            <a:ext cx="10877550" cy="652463"/>
          </a:xfrm>
        </p:spPr>
        <p:txBody>
          <a:bodyPr/>
          <a:lstStyle>
            <a:lvl2pPr marL="457200" indent="0" algn="ctr">
              <a:buNone/>
              <a:defRPr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9560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F42F355-AAB4-48DE-A92B-895E76D82E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06345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D07D54B-27A7-48BE-BB35-9E22A4596C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225" y="337761"/>
            <a:ext cx="10877550" cy="652840"/>
          </a:xfrm>
        </p:spPr>
        <p:txBody>
          <a:bodyPr>
            <a:normAutofit/>
          </a:bodyPr>
          <a:lstStyle>
            <a:lvl1pPr marL="0" indent="0" algn="ctr">
              <a:buNone/>
              <a:defRPr sz="3600" b="1" u="sng"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079AE0C4-A042-4FCB-AA62-14EA3B2475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4734" y="6374982"/>
            <a:ext cx="1762532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330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F42F355-AAB4-48DE-A92B-895E76D82E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06345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AAF41C0-1246-4E43-A41A-A8F890B1AF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44700" y="2942620"/>
            <a:ext cx="8061325" cy="2574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D07D54B-27A7-48BE-BB35-9E22A4596C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225" y="337761"/>
            <a:ext cx="10877550" cy="652840"/>
          </a:xfrm>
        </p:spPr>
        <p:txBody>
          <a:bodyPr>
            <a:normAutofit/>
          </a:bodyPr>
          <a:lstStyle>
            <a:lvl1pPr marL="0" indent="0" algn="ctr">
              <a:buNone/>
              <a:defRPr sz="3600" b="1" u="sng"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079AE0C4-A042-4FCB-AA62-14EA3B2475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4734" y="6374982"/>
            <a:ext cx="1762532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699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F42F355-AAB4-48DE-A92B-895E76D82E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06345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AAF41C0-1246-4E43-A41A-A8F890B1AF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7224" y="2275870"/>
            <a:ext cx="4557509" cy="2574925"/>
          </a:xfrm>
        </p:spPr>
        <p:txBody>
          <a:bodyPr/>
          <a:lstStyle>
            <a:lvl2pPr marL="0" indent="0">
              <a:buNone/>
              <a:defRPr sz="2800">
                <a:solidFill>
                  <a:schemeClr val="accent2"/>
                </a:solidFill>
              </a:defRPr>
            </a:lvl2pPr>
            <a:lvl3pPr marL="0" indent="0">
              <a:buNone/>
              <a:defRPr>
                <a:solidFill>
                  <a:schemeClr val="tx1">
                    <a:lumMod val="50000"/>
                  </a:schemeClr>
                </a:solidFill>
              </a:defRPr>
            </a:lvl3pPr>
          </a:lstStyle>
          <a:p>
            <a:pPr lvl="1"/>
            <a:r>
              <a:rPr lang="en-US" dirty="0"/>
              <a:t>SECOND LEVEL 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D07D54B-27A7-48BE-BB35-9E22A4596C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225" y="337761"/>
            <a:ext cx="10877550" cy="652840"/>
          </a:xfrm>
        </p:spPr>
        <p:txBody>
          <a:bodyPr>
            <a:normAutofit/>
          </a:bodyPr>
          <a:lstStyle>
            <a:lvl1pPr marL="0" indent="0" algn="ctr">
              <a:buNone/>
              <a:defRPr sz="3600" b="1" u="sng"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079AE0C4-A042-4FCB-AA62-14EA3B2475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4734" y="6374982"/>
            <a:ext cx="1762532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008119-75CE-4A20-954E-13D2939833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7225" y="1014223"/>
            <a:ext cx="10877550" cy="652463"/>
          </a:xfrm>
        </p:spPr>
        <p:txBody>
          <a:bodyPr/>
          <a:lstStyle>
            <a:lvl2pPr marL="457200" indent="0" algn="ctr">
              <a:buNone/>
              <a:defRPr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2B27EAFB-9B87-4C08-983A-23CA4215C23D}"/>
              </a:ext>
            </a:extLst>
          </p:cNvPr>
          <p:cNvCxnSpPr/>
          <p:nvPr userDrawn="1"/>
        </p:nvCxnSpPr>
        <p:spPr>
          <a:xfrm>
            <a:off x="6096000" y="1962150"/>
            <a:ext cx="0" cy="38290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76082EAE-B719-4D6C-B0AD-0159EBC5D9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7266" y="2275870"/>
            <a:ext cx="4557509" cy="2574925"/>
          </a:xfrm>
        </p:spPr>
        <p:txBody>
          <a:bodyPr/>
          <a:lstStyle>
            <a:lvl2pPr marL="0" indent="0">
              <a:buNone/>
              <a:defRPr sz="2800">
                <a:solidFill>
                  <a:schemeClr val="accent2"/>
                </a:solidFill>
              </a:defRPr>
            </a:lvl2pPr>
            <a:lvl3pPr marL="0" indent="0">
              <a:buNone/>
              <a:defRPr/>
            </a:lvl3pPr>
          </a:lstStyle>
          <a:p>
            <a:pPr lvl="1"/>
            <a:r>
              <a:rPr lang="en-US" dirty="0"/>
              <a:t>SECOND LEVEL 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0943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F42F355-AAB4-48DE-A92B-895E76D82E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06345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D07D54B-27A7-48BE-BB35-9E22A4596C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225" y="337761"/>
            <a:ext cx="10877550" cy="652840"/>
          </a:xfrm>
        </p:spPr>
        <p:txBody>
          <a:bodyPr>
            <a:normAutofit/>
          </a:bodyPr>
          <a:lstStyle>
            <a:lvl1pPr marL="0" indent="0" algn="ctr">
              <a:buNone/>
              <a:defRPr sz="3600" b="1" u="sng"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079AE0C4-A042-4FCB-AA62-14EA3B2475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4734" y="6374982"/>
            <a:ext cx="1762532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008119-75CE-4A20-954E-13D2939833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7225" y="1014223"/>
            <a:ext cx="10877550" cy="652463"/>
          </a:xfrm>
        </p:spPr>
        <p:txBody>
          <a:bodyPr/>
          <a:lstStyle>
            <a:lvl2pPr marL="457200" indent="0" algn="ctr">
              <a:buNone/>
              <a:defRPr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2B27EAFB-9B87-4C08-983A-23CA4215C23D}"/>
              </a:ext>
            </a:extLst>
          </p:cNvPr>
          <p:cNvCxnSpPr/>
          <p:nvPr userDrawn="1"/>
        </p:nvCxnSpPr>
        <p:spPr>
          <a:xfrm>
            <a:off x="6096000" y="1962150"/>
            <a:ext cx="0" cy="38290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557EFB9B-9BF8-4BE4-8E9A-7AC9ED77C9F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57225" y="2276475"/>
            <a:ext cx="4557713" cy="2574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xmlns="" id="{C28D0FF0-16DB-46DC-A52A-4131E74E973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977063" y="2276475"/>
            <a:ext cx="4557713" cy="2574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3667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F42F355-AAB4-48DE-A92B-895E76D82E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06345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D07D54B-27A7-48BE-BB35-9E22A4596C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225" y="337761"/>
            <a:ext cx="10877550" cy="652840"/>
          </a:xfrm>
        </p:spPr>
        <p:txBody>
          <a:bodyPr>
            <a:normAutofit/>
          </a:bodyPr>
          <a:lstStyle>
            <a:lvl1pPr marL="0" indent="0" algn="ctr">
              <a:buNone/>
              <a:defRPr sz="3600" b="1" u="sng"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079AE0C4-A042-4FCB-AA62-14EA3B2475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4734" y="6374982"/>
            <a:ext cx="1762532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008119-75CE-4A20-954E-13D2939833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7225" y="1014223"/>
            <a:ext cx="10877550" cy="652463"/>
          </a:xfrm>
        </p:spPr>
        <p:txBody>
          <a:bodyPr/>
          <a:lstStyle>
            <a:lvl2pPr marL="457200" indent="0" algn="ctr">
              <a:buNone/>
              <a:defRPr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557EFB9B-9BF8-4BE4-8E9A-7AC9ED77C9F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57225" y="2276475"/>
            <a:ext cx="4557713" cy="2574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xmlns="" id="{C28D0FF0-16DB-46DC-A52A-4131E74E973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977063" y="2276475"/>
            <a:ext cx="4557713" cy="2574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4028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D2C56C-2E82-4FBA-90A7-2989209B8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8718432-A2D4-4EB9-9A85-CD290F29C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3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E9633C46-E194-4DFC-B67B-C8022C069E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4734" y="6374982"/>
            <a:ext cx="1762532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xmlns="" id="{7D22A4FE-C8D7-48BA-9ABF-36CAD0422A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225" y="337761"/>
            <a:ext cx="10877550" cy="652840"/>
          </a:xfrm>
        </p:spPr>
        <p:txBody>
          <a:bodyPr>
            <a:normAutofit/>
          </a:bodyPr>
          <a:lstStyle>
            <a:lvl1pPr marL="0" indent="0" algn="ctr">
              <a:buNone/>
              <a:defRPr sz="3600" b="1" u="sng"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9ACDCFD7-D409-43A3-B208-0D4D2F591F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7225" y="1014223"/>
            <a:ext cx="10877550" cy="652463"/>
          </a:xfrm>
        </p:spPr>
        <p:txBody>
          <a:bodyPr/>
          <a:lstStyle>
            <a:lvl2pPr marL="457200" indent="0" algn="ctr">
              <a:buNone/>
              <a:defRPr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2581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F42F355-AAB4-48DE-A92B-895E76D82E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06345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D07D54B-27A7-48BE-BB35-9E22A4596C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225" y="337761"/>
            <a:ext cx="10877550" cy="652840"/>
          </a:xfrm>
        </p:spPr>
        <p:txBody>
          <a:bodyPr>
            <a:normAutofit/>
          </a:bodyPr>
          <a:lstStyle>
            <a:lvl1pPr marL="0" indent="0" algn="ctr">
              <a:buNone/>
              <a:defRPr sz="3600" b="1" u="sng"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079AE0C4-A042-4FCB-AA62-14EA3B2475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4734" y="6374982"/>
            <a:ext cx="1762532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557EFB9B-9BF8-4BE4-8E9A-7AC9ED77C9F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57225" y="2276475"/>
            <a:ext cx="4557713" cy="2574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xmlns="" id="{C28D0FF0-16DB-46DC-A52A-4131E74E973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977063" y="2276475"/>
            <a:ext cx="4557713" cy="2574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8381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icture, logo, pg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5582" y="0"/>
            <a:ext cx="12186417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F65463C-AC21-47CE-8287-AA2B34278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3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D5285726-082D-487A-9498-8C3C99802B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4734" y="6374982"/>
            <a:ext cx="1762532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13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icture, logo, page # (blu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5582" y="0"/>
            <a:ext cx="12186417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xmlns="" id="{231D0B39-E86D-4B52-B431-9A435C5396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06345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E96B3EA-ABF3-4F59-8234-6F31DE1FBF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836" y="6359244"/>
            <a:ext cx="1856941" cy="2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55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73D069-65AC-4B00-B12C-C8E5224C2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3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xmlns="" id="{D7CD1104-094A-475B-8A80-D3EEDA933B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100" y="1371600"/>
            <a:ext cx="10877550" cy="962025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75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g # (blu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D7BE94A-6134-4194-A499-C94633122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3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xmlns="" id="{EE387DF4-95B3-4B63-992B-BBAA4F8231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100" y="1371600"/>
            <a:ext cx="10877550" cy="962025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974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pg # (blu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xmlns="" id="{EE387DF4-95B3-4B63-992B-BBAA4F8231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3974" y="1371600"/>
            <a:ext cx="10516676" cy="962025"/>
          </a:xfrm>
        </p:spPr>
        <p:txBody>
          <a:bodyPr>
            <a:normAutofit/>
          </a:bodyPr>
          <a:lstStyle>
            <a:lvl1pPr marL="0" indent="0" algn="l">
              <a:buNone/>
              <a:defRPr sz="4800" b="1"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xmlns="" id="{130082A5-3826-0945-AA98-C20C647638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974" y="2333625"/>
            <a:ext cx="10516675" cy="96202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Names</a:t>
            </a:r>
          </a:p>
          <a:p>
            <a:pPr lvl="0"/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FE432F4-4671-A44E-9F1F-F7F4CDCB44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7" y="4163719"/>
            <a:ext cx="5637475" cy="246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64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with pg # (blu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xmlns="" id="{EE387DF4-95B3-4B63-992B-BBAA4F8231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3974" y="1371600"/>
            <a:ext cx="10516676" cy="962025"/>
          </a:xfrm>
        </p:spPr>
        <p:txBody>
          <a:bodyPr>
            <a:normAutofit/>
          </a:bodyPr>
          <a:lstStyle>
            <a:lvl1pPr marL="0" indent="0" algn="l">
              <a:buNone/>
              <a:defRPr sz="4800" b="1"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xmlns="" id="{130082A5-3826-0945-AA98-C20C647638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974" y="2333625"/>
            <a:ext cx="10516675" cy="100269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Names</a:t>
            </a:r>
          </a:p>
          <a:p>
            <a:pPr lvl="0"/>
            <a:r>
              <a:rPr lang="en-US" dirty="0"/>
              <a:t>Date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10" y="4904767"/>
            <a:ext cx="7760224" cy="116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69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g # (blu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xmlns="" id="{EE387DF4-95B3-4B63-992B-BBAA4F8231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3974" y="1371600"/>
            <a:ext cx="10516676" cy="962025"/>
          </a:xfrm>
        </p:spPr>
        <p:txBody>
          <a:bodyPr>
            <a:normAutofit/>
          </a:bodyPr>
          <a:lstStyle>
            <a:lvl1pPr marL="0" indent="0" algn="l">
              <a:buNone/>
              <a:defRPr sz="48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xmlns="" id="{130082A5-3826-0945-AA98-C20C647638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974" y="2333625"/>
            <a:ext cx="10516675" cy="96202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Names</a:t>
            </a:r>
          </a:p>
          <a:p>
            <a:pPr lvl="0"/>
            <a:r>
              <a:rPr lang="en-US" dirty="0"/>
              <a:t>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BD1884-2F9F-2A4C-B0FC-B9C6DAA6BA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8"/>
          <a:stretch/>
        </p:blipFill>
        <p:spPr>
          <a:xfrm>
            <a:off x="765260" y="3985847"/>
            <a:ext cx="5850212" cy="222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81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B2A3E35-FF84-4DA5-B9F5-EC1378DA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TEXT FILES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5F509F-3253-4174-890C-80FDB3246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98B4C0-88DF-4238-8E27-4F0ECEE97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11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| </a:t>
            </a:r>
            <a:fld id="{D4FF4C9B-38A4-4CCD-B516-4588BAFF15E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3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0" r:id="rId2"/>
    <p:sldLayoutId id="2147483666" r:id="rId3"/>
    <p:sldLayoutId id="2147483679" r:id="rId4"/>
    <p:sldLayoutId id="2147483685" r:id="rId5"/>
    <p:sldLayoutId id="2147483686" r:id="rId6"/>
    <p:sldLayoutId id="2147483688" r:id="rId7"/>
    <p:sldLayoutId id="2147483691" r:id="rId8"/>
    <p:sldLayoutId id="2147483689" r:id="rId9"/>
    <p:sldLayoutId id="2147483692" r:id="rId10"/>
    <p:sldLayoutId id="2147483655" r:id="rId11"/>
    <p:sldLayoutId id="2147483649" r:id="rId12"/>
    <p:sldLayoutId id="2147483687" r:id="rId13"/>
    <p:sldLayoutId id="2147483690" r:id="rId14"/>
    <p:sldLayoutId id="2147483661" r:id="rId15"/>
    <p:sldLayoutId id="2147483670" r:id="rId16"/>
    <p:sldLayoutId id="2147483672" r:id="rId17"/>
    <p:sldLayoutId id="2147483662" r:id="rId18"/>
    <p:sldLayoutId id="2147483671" r:id="rId19"/>
    <p:sldLayoutId id="2147483673" r:id="rId20"/>
    <p:sldLayoutId id="2147483669" r:id="rId21"/>
    <p:sldLayoutId id="2147483681" r:id="rId22"/>
    <p:sldLayoutId id="2147483682" r:id="rId23"/>
    <p:sldLayoutId id="2147483674" r:id="rId24"/>
    <p:sldLayoutId id="2147483675" r:id="rId25"/>
    <p:sldLayoutId id="2147483676" r:id="rId26"/>
    <p:sldLayoutId id="2147483677" r:id="rId27"/>
    <p:sldLayoutId id="2147483650" r:id="rId28"/>
    <p:sldLayoutId id="2147483678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u="sng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A35BE7-800B-42A4-91F6-B7DE55708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873" y="868362"/>
            <a:ext cx="10764253" cy="2387600"/>
          </a:xfrm>
        </p:spPr>
        <p:txBody>
          <a:bodyPr anchor="t">
            <a:noAutofit/>
          </a:bodyPr>
          <a:lstStyle/>
          <a:p>
            <a:r>
              <a:rPr lang="en-US" sz="3600" dirty="0"/>
              <a:t>Heterogeneity of Demographic and Risk Strata Across the </a:t>
            </a:r>
            <a:br>
              <a:rPr lang="en-US" sz="3600" dirty="0"/>
            </a:br>
            <a:r>
              <a:rPr lang="en-US" sz="3600" dirty="0"/>
              <a:t>UNAIDS 90-90-90 Targets in </a:t>
            </a:r>
            <a:br>
              <a:rPr lang="en-US" sz="3600" dirty="0"/>
            </a:br>
            <a:r>
              <a:rPr lang="en-US" sz="3600" dirty="0"/>
              <a:t>Sub-Saharan Africa – </a:t>
            </a:r>
            <a:br>
              <a:rPr lang="en-US" sz="3600" dirty="0"/>
            </a:br>
            <a:r>
              <a:rPr lang="en-US" sz="3600" dirty="0"/>
              <a:t>A Systematic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A244298-C5D1-4E32-BE1C-5451B95F61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23</a:t>
            </a:r>
            <a:r>
              <a:rPr lang="en-US" baseline="30000" dirty="0"/>
              <a:t>rd</a:t>
            </a:r>
            <a:r>
              <a:rPr lang="en-US" dirty="0"/>
              <a:t>, 2018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FD40F24-4821-4282-8888-415A02230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3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57"/>
    </mc:Choice>
    <mc:Fallback xmlns="">
      <p:transition spd="slow" advTm="1525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CA12BCAD-B12C-4AFE-8516-82A8FBDFF1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7"/>
          <a:stretch/>
        </p:blipFill>
        <p:spPr>
          <a:xfrm>
            <a:off x="307184" y="956511"/>
            <a:ext cx="11577632" cy="4592053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E2D3469-0B2A-4DB3-9297-A2DED75A7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D88FD2-9BA0-4C49-B27C-14E31E253D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90-90-90 by 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CC0DB91-BADD-4C2A-823A-28348CB45837}"/>
              </a:ext>
            </a:extLst>
          </p:cNvPr>
          <p:cNvSpPr/>
          <p:nvPr/>
        </p:nvSpPr>
        <p:spPr>
          <a:xfrm>
            <a:off x="10147669" y="2971699"/>
            <a:ext cx="1682598" cy="23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218162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36"/>
    </mc:Choice>
    <mc:Fallback xmlns="">
      <p:transition spd="slow" advTm="3323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1333527C-A760-45F0-9C87-77D0A83EF9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0"/>
          <a:stretch/>
        </p:blipFill>
        <p:spPr>
          <a:xfrm>
            <a:off x="230141" y="990601"/>
            <a:ext cx="11731717" cy="467278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E2D3469-0B2A-4DB3-9297-A2DED75A7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D88FD2-9BA0-4C49-B27C-14E31E253D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90-90-90 by Gender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A1BD703-0F22-453E-89DB-7124555EB6AF}"/>
              </a:ext>
            </a:extLst>
          </p:cNvPr>
          <p:cNvSpPr/>
          <p:nvPr/>
        </p:nvSpPr>
        <p:spPr>
          <a:xfrm>
            <a:off x="10225291" y="3003783"/>
            <a:ext cx="1682598" cy="236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Gender</a:t>
            </a:r>
          </a:p>
        </p:txBody>
      </p:sp>
    </p:spTree>
    <p:extLst>
      <p:ext uri="{BB962C8B-B14F-4D97-AF65-F5344CB8AC3E}">
        <p14:creationId xmlns:p14="http://schemas.microsoft.com/office/powerpoint/2010/main" val="134053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09"/>
    </mc:Choice>
    <mc:Fallback xmlns="">
      <p:transition spd="slow" advTm="4440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F12F17B-32D3-4C7B-9AD8-599089CD6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54A87D-8F77-4B30-85D9-FFBB8B86BC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PHIA Viral Suppression by Age and Gender</a:t>
            </a:r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B448A2A5-111C-4109-AEE9-E0C09F81C4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2"/>
          <a:stretch/>
        </p:blipFill>
        <p:spPr>
          <a:xfrm>
            <a:off x="528888" y="990601"/>
            <a:ext cx="11420657" cy="5775358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DF4B36A-D8AD-4481-AA30-0B303D28EF50}"/>
              </a:ext>
            </a:extLst>
          </p:cNvPr>
          <p:cNvSpPr/>
          <p:nvPr/>
        </p:nvSpPr>
        <p:spPr>
          <a:xfrm>
            <a:off x="10690770" y="3642852"/>
            <a:ext cx="724482" cy="180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chemeClr val="tx1">
                    <a:lumMod val="50000"/>
                  </a:schemeClr>
                </a:solidFill>
              </a:rPr>
              <a:t>Gender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7C53034-ED23-41BD-8F19-05C127BEC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1777" y="3530790"/>
            <a:ext cx="1258776" cy="11443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2A20AB8-DD1E-4214-9D06-44D57E193661}"/>
              </a:ext>
            </a:extLst>
          </p:cNvPr>
          <p:cNvSpPr/>
          <p:nvPr/>
        </p:nvSpPr>
        <p:spPr>
          <a:xfrm>
            <a:off x="1150374" y="1073167"/>
            <a:ext cx="1445342" cy="20994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15-24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4406AD1-6618-44CA-90B7-0641379FB795}"/>
              </a:ext>
            </a:extLst>
          </p:cNvPr>
          <p:cNvSpPr/>
          <p:nvPr/>
        </p:nvSpPr>
        <p:spPr>
          <a:xfrm>
            <a:off x="2689123" y="1073167"/>
            <a:ext cx="1445342" cy="20994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25-34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ED949AD-18AF-4F43-8697-EA35EA0A8CE9}"/>
              </a:ext>
            </a:extLst>
          </p:cNvPr>
          <p:cNvSpPr/>
          <p:nvPr/>
        </p:nvSpPr>
        <p:spPr>
          <a:xfrm>
            <a:off x="4227872" y="1073167"/>
            <a:ext cx="1445342" cy="20994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35-44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D5878CA-3250-47F5-B075-52D4C5A35D46}"/>
              </a:ext>
            </a:extLst>
          </p:cNvPr>
          <p:cNvSpPr/>
          <p:nvPr/>
        </p:nvSpPr>
        <p:spPr>
          <a:xfrm>
            <a:off x="5766621" y="1073167"/>
            <a:ext cx="1445342" cy="20994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45-54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C559913-C848-4454-82D8-75BB7FB80C52}"/>
              </a:ext>
            </a:extLst>
          </p:cNvPr>
          <p:cNvSpPr/>
          <p:nvPr/>
        </p:nvSpPr>
        <p:spPr>
          <a:xfrm>
            <a:off x="7305370" y="1073166"/>
            <a:ext cx="1445342" cy="20994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55-64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7589B8F-A42A-4DAE-BC4C-4A2D55318B09}"/>
              </a:ext>
            </a:extLst>
          </p:cNvPr>
          <p:cNvSpPr/>
          <p:nvPr/>
        </p:nvSpPr>
        <p:spPr>
          <a:xfrm>
            <a:off x="8844119" y="1073166"/>
            <a:ext cx="1445342" cy="20994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65+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FC97E69-E32C-4B75-9FC8-FF402B66A946}"/>
              </a:ext>
            </a:extLst>
          </p:cNvPr>
          <p:cNvSpPr/>
          <p:nvPr/>
        </p:nvSpPr>
        <p:spPr>
          <a:xfrm rot="16200000">
            <a:off x="7743028" y="3876970"/>
            <a:ext cx="5438366" cy="280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10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31"/>
    </mc:Choice>
    <mc:Fallback xmlns="">
      <p:transition spd="slow" advTm="5123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AE85364E-3D35-4EB0-BAA2-701FE7CC7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561"/>
            <a:ext cx="10515600" cy="5529639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Limited published assessment, and mixed results for association of mobility with viral suppression</a:t>
            </a:r>
          </a:p>
          <a:p>
            <a:r>
              <a:rPr lang="en-US" sz="2400" dirty="0"/>
              <a:t>Unbiased measure of association inherently challenging, even in population-based studies</a:t>
            </a:r>
          </a:p>
          <a:p>
            <a:r>
              <a:rPr lang="en-US" sz="2400" dirty="0"/>
              <a:t>True effect and magnitude of mobility may differ by setting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86DFC8A-FA94-4E34-BDF6-E89375F19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7BF85B-5D3C-404B-B197-EA8292B986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Are Mobile Populations Less Likely to be Suppressed?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CD172A9-7AFF-417B-B494-CDEA96F03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136432"/>
              </p:ext>
            </p:extLst>
          </p:nvPr>
        </p:nvGraphicFramePr>
        <p:xfrm>
          <a:off x="825910" y="1031544"/>
          <a:ext cx="10784604" cy="2685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329">
                  <a:extLst>
                    <a:ext uri="{9D8B030D-6E8A-4147-A177-3AD203B41FA5}">
                      <a16:colId xmlns:a16="http://schemas.microsoft.com/office/drawing/2014/main" xmlns="" val="516164437"/>
                    </a:ext>
                  </a:extLst>
                </a:gridCol>
                <a:gridCol w="2330245">
                  <a:extLst>
                    <a:ext uri="{9D8B030D-6E8A-4147-A177-3AD203B41FA5}">
                      <a16:colId xmlns:a16="http://schemas.microsoft.com/office/drawing/2014/main" xmlns="" val="2443483302"/>
                    </a:ext>
                  </a:extLst>
                </a:gridCol>
                <a:gridCol w="2064774">
                  <a:extLst>
                    <a:ext uri="{9D8B030D-6E8A-4147-A177-3AD203B41FA5}">
                      <a16:colId xmlns:a16="http://schemas.microsoft.com/office/drawing/2014/main" xmlns="" val="3809038136"/>
                    </a:ext>
                  </a:extLst>
                </a:gridCol>
                <a:gridCol w="2109019">
                  <a:extLst>
                    <a:ext uri="{9D8B030D-6E8A-4147-A177-3AD203B41FA5}">
                      <a16:colId xmlns:a16="http://schemas.microsoft.com/office/drawing/2014/main" xmlns="" val="491364424"/>
                    </a:ext>
                  </a:extLst>
                </a:gridCol>
                <a:gridCol w="2717237">
                  <a:extLst>
                    <a:ext uri="{9D8B030D-6E8A-4147-A177-3AD203B41FA5}">
                      <a16:colId xmlns:a16="http://schemas.microsoft.com/office/drawing/2014/main" xmlns="" val="2048315786"/>
                    </a:ext>
                  </a:extLst>
                </a:gridCol>
              </a:tblGrid>
              <a:tr h="47979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Country(s)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Mobility Definition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Ref. Group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Assoc. with Viral Suppression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977345403"/>
                  </a:ext>
                </a:extLst>
              </a:tr>
              <a:tr h="68221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Kenya, Uganda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 mo. away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 mo. away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RD: -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2.6%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n.s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4274118"/>
                  </a:ext>
                </a:extLst>
              </a:tr>
              <a:tr h="5899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HIPSS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Africa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 mo. away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 mo. away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OR: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n.s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8179873"/>
                  </a:ext>
                </a:extLst>
              </a:tr>
              <a:tr h="58993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BCPP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Botswana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&gt;3 mo. away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time away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PR: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47249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81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73"/>
    </mc:Choice>
    <mc:Fallback xmlns="">
      <p:transition spd="slow" advTm="7257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B7E1D92-0F02-450D-9984-7DB5FB543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D79882-4E36-45B4-B854-7BFA093C90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Heterogeneity by Employment in Kenya &amp; Uganda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BCC206DF-11F5-4992-8CEB-FC04581A80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402176"/>
              </p:ext>
            </p:extLst>
          </p:nvPr>
        </p:nvGraphicFramePr>
        <p:xfrm>
          <a:off x="657225" y="990601"/>
          <a:ext cx="7247910" cy="4923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1">
            <a:extLst>
              <a:ext uri="{FF2B5EF4-FFF2-40B4-BE49-F238E27FC236}">
                <a16:creationId xmlns:a16="http://schemas.microsoft.com/office/drawing/2014/main" xmlns="" id="{01557E30-26B1-4A69-8C4B-547C7653E83E}"/>
              </a:ext>
            </a:extLst>
          </p:cNvPr>
          <p:cNvSpPr txBox="1">
            <a:spLocks/>
          </p:cNvSpPr>
          <p:nvPr/>
        </p:nvSpPr>
        <p:spPr>
          <a:xfrm>
            <a:off x="8096220" y="990601"/>
            <a:ext cx="3687742" cy="53657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Similar suppression among employed and unemployed</a:t>
            </a:r>
          </a:p>
          <a:p>
            <a:endParaRPr lang="en-US" dirty="0"/>
          </a:p>
          <a:p>
            <a:r>
              <a:rPr lang="en-US" dirty="0"/>
              <a:t>Are employment categories useful for assessing viral suppression?</a:t>
            </a:r>
          </a:p>
          <a:p>
            <a:pPr lvl="1"/>
            <a:r>
              <a:rPr lang="en-US" dirty="0"/>
              <a:t>Ex. “Other”</a:t>
            </a:r>
          </a:p>
          <a:p>
            <a:pPr lvl="1"/>
            <a:endParaRPr lang="en-US" dirty="0"/>
          </a:p>
          <a:p>
            <a:r>
              <a:rPr lang="en-US" dirty="0"/>
              <a:t>Need for assessment by gender and age?</a:t>
            </a:r>
          </a:p>
        </p:txBody>
      </p:sp>
    </p:spTree>
    <p:extLst>
      <p:ext uri="{BB962C8B-B14F-4D97-AF65-F5344CB8AC3E}">
        <p14:creationId xmlns:p14="http://schemas.microsoft.com/office/powerpoint/2010/main" val="83373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308"/>
    </mc:Choice>
    <mc:Fallback xmlns="">
      <p:transition spd="slow" advTm="8630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7E5AA3D-9AA4-4CA9-AD04-9A593E069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7A96C72-405D-42DE-87BC-B917A78BDD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7225" y="337761"/>
            <a:ext cx="10877550" cy="65284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Heterogeneity and Relationship Status in Botswana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xmlns="" id="{253FEBED-ED1B-48C9-AA4A-D8A095EFD51C}"/>
              </a:ext>
            </a:extLst>
          </p:cNvPr>
          <p:cNvSpPr txBox="1">
            <a:spLocks/>
          </p:cNvSpPr>
          <p:nvPr/>
        </p:nvSpPr>
        <p:spPr>
          <a:xfrm>
            <a:off x="657226" y="5250426"/>
            <a:ext cx="10877550" cy="1105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Single persons may have lower prevalence of 90 achievement</a:t>
            </a:r>
          </a:p>
          <a:p>
            <a:r>
              <a:rPr lang="en-US" dirty="0"/>
              <a:t>Gender and age likely critical for stratified analysis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7CEED3-E44D-4B03-84DC-8336DBE23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21" y="686304"/>
            <a:ext cx="11129957" cy="443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39"/>
    </mc:Choice>
    <mc:Fallback xmlns="">
      <p:transition spd="slow" advTm="6983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96066A5-606E-4E1E-B758-60C41DB0B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0601"/>
            <a:ext cx="10515600" cy="55296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B434FFF-2C3F-4310-BB8E-B43EE1BC8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A8D529-DD91-48E4-BC7B-FED1CFBB8C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Understanding Risk-Heterogeneity of 90-90-90 is Critical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xmlns="" id="{E8FA984F-D140-4453-9BA1-F6CD28C48DB2}"/>
              </a:ext>
            </a:extLst>
          </p:cNvPr>
          <p:cNvSpPr txBox="1">
            <a:spLocks/>
          </p:cNvSpPr>
          <p:nvPr/>
        </p:nvSpPr>
        <p:spPr>
          <a:xfrm>
            <a:off x="677780" y="990599"/>
            <a:ext cx="4717987" cy="5730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Suggestion of age and sex heterogeneity </a:t>
            </a:r>
          </a:p>
          <a:p>
            <a:pPr lvl="1"/>
            <a:r>
              <a:rPr lang="en-US" dirty="0"/>
              <a:t>Other demographic strata are more complex</a:t>
            </a:r>
          </a:p>
          <a:p>
            <a:endParaRPr lang="en-US" dirty="0"/>
          </a:p>
          <a:p>
            <a:r>
              <a:rPr lang="en-US" dirty="0"/>
              <a:t>Much more to be learned  </a:t>
            </a:r>
            <a:r>
              <a:rPr lang="en-US" dirty="0">
                <a:solidFill>
                  <a:schemeClr val="accent2"/>
                </a:solidFill>
              </a:rPr>
              <a:t>especially by risk behavior</a:t>
            </a:r>
          </a:p>
          <a:p>
            <a:endParaRPr lang="en-US" dirty="0"/>
          </a:p>
          <a:p>
            <a:r>
              <a:rPr lang="en-US" dirty="0"/>
              <a:t>Profile of the unsuppressed has </a:t>
            </a:r>
            <a:r>
              <a:rPr lang="en-US" dirty="0" err="1"/>
              <a:t>programme</a:t>
            </a:r>
            <a:r>
              <a:rPr lang="en-US" dirty="0"/>
              <a:t>, policy, and planning implications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F25DD1-9DC3-4783-90C5-F0D170AA2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187" y="1376049"/>
            <a:ext cx="6393358" cy="4105902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5733052-0E17-4EAD-A905-EBAC33EBF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52" y="1643441"/>
            <a:ext cx="1351245" cy="5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86"/>
    </mc:Choice>
    <mc:Fallback xmlns="">
      <p:transition spd="slow" advTm="12008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3F838216-240D-4745-ADE1-D2695BFC9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663"/>
            <a:ext cx="10515600" cy="47813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Brenda Kharono</a:t>
            </a:r>
          </a:p>
          <a:p>
            <a:pPr marL="0" indent="0">
              <a:buNone/>
            </a:pPr>
            <a:r>
              <a:rPr lang="en-US" dirty="0"/>
              <a:t>Diana Tordoff</a:t>
            </a:r>
          </a:p>
          <a:p>
            <a:pPr marL="0" indent="0">
              <a:buNone/>
            </a:pPr>
            <a:r>
              <a:rPr lang="en-US" dirty="0"/>
              <a:t>Paul Drain</a:t>
            </a:r>
          </a:p>
          <a:p>
            <a:pPr marL="0" indent="0">
              <a:buNone/>
            </a:pPr>
            <a:r>
              <a:rPr lang="en-US" dirty="0"/>
              <a:t>Ann Duerr</a:t>
            </a:r>
          </a:p>
          <a:p>
            <a:pPr marL="0" indent="0">
              <a:buNone/>
            </a:pPr>
            <a:r>
              <a:rPr lang="en-US" dirty="0"/>
              <a:t>Adam Akullian</a:t>
            </a:r>
          </a:p>
          <a:p>
            <a:pPr marL="0" indent="0">
              <a:buNone/>
            </a:pPr>
            <a:r>
              <a:rPr lang="en-US" dirty="0"/>
              <a:t>Anna Bershteyn</a:t>
            </a:r>
          </a:p>
          <a:p>
            <a:pPr marL="0" indent="0">
              <a:buNone/>
            </a:pPr>
            <a:r>
              <a:rPr lang="en-US" dirty="0"/>
              <a:t>Michelle Morrison</a:t>
            </a:r>
          </a:p>
          <a:p>
            <a:pPr marL="0" indent="0">
              <a:buNone/>
            </a:pPr>
            <a:r>
              <a:rPr lang="en-US" dirty="0"/>
              <a:t>Geoff Garnett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8AF2757-CD0A-4CDB-B234-6607DB43F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49762A9-822D-4C7F-93A2-5BF2BCB3B6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pic>
        <p:nvPicPr>
          <p:cNvPr id="1026" name="Picture 2" descr="Image result for university of washington global health">
            <a:extLst>
              <a:ext uri="{FF2B5EF4-FFF2-40B4-BE49-F238E27FC236}">
                <a16:creationId xmlns:a16="http://schemas.microsoft.com/office/drawing/2014/main" xmlns="" id="{FA35339E-2FBE-45DF-BA35-2A3A4AAF8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741" y="990602"/>
            <a:ext cx="4840285" cy="210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nstitute for disease modeling">
            <a:extLst>
              <a:ext uri="{FF2B5EF4-FFF2-40B4-BE49-F238E27FC236}">
                <a16:creationId xmlns:a16="http://schemas.microsoft.com/office/drawing/2014/main" xmlns="" id="{D755D67B-6D52-498A-97E9-A223F1DD4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25006"/>
            <a:ext cx="5656926" cy="323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ill and melinda gates foundation">
            <a:extLst>
              <a:ext uri="{FF2B5EF4-FFF2-40B4-BE49-F238E27FC236}">
                <a16:creationId xmlns:a16="http://schemas.microsoft.com/office/drawing/2014/main" xmlns="" id="{62172C51-0ADC-4B96-9365-FA9AB260A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54" y="4153122"/>
            <a:ext cx="3025692" cy="151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57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9"/>
    </mc:Choice>
    <mc:Fallback xmlns="">
      <p:transition spd="slow" advTm="580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545BFFA-5CF4-4B1E-9D20-0185303E3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70BB5D-A2DA-488E-A09D-DEBDA79C8D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Association of Male Gender on Each 90 Measure</a:t>
            </a:r>
          </a:p>
        </p:txBody>
      </p:sp>
      <p:pic>
        <p:nvPicPr>
          <p:cNvPr id="5" name="Picture 4" descr="A picture containing sky&#10;&#10;Description generated with high confidence">
            <a:extLst>
              <a:ext uri="{FF2B5EF4-FFF2-40B4-BE49-F238E27FC236}">
                <a16:creationId xmlns:a16="http://schemas.microsoft.com/office/drawing/2014/main" xmlns="" id="{2DC817D0-87C8-432C-BD9F-5A23BD9662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" b="3638"/>
          <a:stretch/>
        </p:blipFill>
        <p:spPr>
          <a:xfrm>
            <a:off x="1323879" y="796210"/>
            <a:ext cx="9544242" cy="5508796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64920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545BFFA-5CF4-4B1E-9D20-0185303E3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70BB5D-A2DA-488E-A09D-DEBDA79C8D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Association of Age &lt;25 on Each 90 Measure</a:t>
            </a:r>
          </a:p>
        </p:txBody>
      </p:sp>
      <p:pic>
        <p:nvPicPr>
          <p:cNvPr id="6" name="Picture 5" descr="A screenshot of a computer&#10;&#10;Description generated with high confidence">
            <a:extLst>
              <a:ext uri="{FF2B5EF4-FFF2-40B4-BE49-F238E27FC236}">
                <a16:creationId xmlns:a16="http://schemas.microsoft.com/office/drawing/2014/main" xmlns="" id="{12ED0EA2-37C8-4BFC-B6A9-FE4BDB6C73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" b="3703"/>
          <a:stretch/>
        </p:blipFill>
        <p:spPr>
          <a:xfrm>
            <a:off x="1368719" y="833283"/>
            <a:ext cx="9480401" cy="548640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24383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3F3850D-1766-4A3C-B79D-D681A1D780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 | </a:t>
            </a:r>
            <a:fld id="{7507FF6B-82F6-48AB-9944-357BFB5D267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0A68F1-0537-4BE3-91D7-0A7E83AF83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Do the Virally Suppressed Differ from the Unsuppressed?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103D32-315E-4BCE-A935-4F899D7062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225" y="1014222"/>
            <a:ext cx="10877550" cy="534212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9EEA5454-2B53-4FB6-BE34-4193E20BF251}"/>
              </a:ext>
            </a:extLst>
          </p:cNvPr>
          <p:cNvSpPr txBox="1">
            <a:spLocks/>
          </p:cNvSpPr>
          <p:nvPr/>
        </p:nvSpPr>
        <p:spPr>
          <a:xfrm>
            <a:off x="782509" y="990601"/>
            <a:ext cx="4032140" cy="53657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Achievement of the 90-90-90 targets will still leave </a:t>
            </a:r>
            <a:r>
              <a:rPr lang="en-US" dirty="0">
                <a:solidFill>
                  <a:schemeClr val="accent5"/>
                </a:solidFill>
              </a:rPr>
              <a:t>27% of people living with HIV virally unsuppressed</a:t>
            </a:r>
          </a:p>
          <a:p>
            <a:endParaRPr lang="en-US" dirty="0"/>
          </a:p>
          <a:p>
            <a:r>
              <a:rPr lang="en-US" b="1" dirty="0"/>
              <a:t>Objective</a:t>
            </a:r>
            <a:r>
              <a:rPr lang="en-US" dirty="0"/>
              <a:t>: systematically review and summarize literature assessing </a:t>
            </a:r>
            <a:r>
              <a:rPr lang="en-US" dirty="0">
                <a:solidFill>
                  <a:schemeClr val="accent2"/>
                </a:solidFill>
              </a:rPr>
              <a:t>heterogeneity of  demographic and risk strata </a:t>
            </a:r>
            <a:r>
              <a:rPr lang="en-US" dirty="0"/>
              <a:t>across the 90-90-90 cascade</a:t>
            </a:r>
            <a:endParaRPr lang="en-US" dirty="0">
              <a:solidFill>
                <a:schemeClr val="accent5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accent5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5A51BC5B-48A2-488C-9E65-6BB54A9FB6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487949"/>
              </p:ext>
            </p:extLst>
          </p:nvPr>
        </p:nvGraphicFramePr>
        <p:xfrm>
          <a:off x="4770405" y="1128829"/>
          <a:ext cx="6128654" cy="4829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Arrow: Curved Left 14">
            <a:extLst>
              <a:ext uri="{FF2B5EF4-FFF2-40B4-BE49-F238E27FC236}">
                <a16:creationId xmlns:a16="http://schemas.microsoft.com/office/drawing/2014/main" xmlns="" id="{2463775A-03A6-4F71-B06C-CAAA0CCBB246}"/>
              </a:ext>
            </a:extLst>
          </p:cNvPr>
          <p:cNvSpPr/>
          <p:nvPr/>
        </p:nvSpPr>
        <p:spPr>
          <a:xfrm>
            <a:off x="10415713" y="2138516"/>
            <a:ext cx="324464" cy="7964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Curved Left 15">
            <a:extLst>
              <a:ext uri="{FF2B5EF4-FFF2-40B4-BE49-F238E27FC236}">
                <a16:creationId xmlns:a16="http://schemas.microsoft.com/office/drawing/2014/main" xmlns="" id="{E1D9CF9A-DD4A-462C-843C-75699DFA05D3}"/>
              </a:ext>
            </a:extLst>
          </p:cNvPr>
          <p:cNvSpPr/>
          <p:nvPr/>
        </p:nvSpPr>
        <p:spPr>
          <a:xfrm>
            <a:off x="8684557" y="1749182"/>
            <a:ext cx="324464" cy="7964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Curved Left 16">
            <a:extLst>
              <a:ext uri="{FF2B5EF4-FFF2-40B4-BE49-F238E27FC236}">
                <a16:creationId xmlns:a16="http://schemas.microsoft.com/office/drawing/2014/main" xmlns="" id="{039EABD6-6083-48F2-A3C2-BF0A78E2BBA4}"/>
              </a:ext>
            </a:extLst>
          </p:cNvPr>
          <p:cNvSpPr/>
          <p:nvPr/>
        </p:nvSpPr>
        <p:spPr>
          <a:xfrm>
            <a:off x="6953401" y="1503376"/>
            <a:ext cx="324464" cy="7964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17021177-DAD7-46FF-AA0E-4DEECCDD0C59}"/>
              </a:ext>
            </a:extLst>
          </p:cNvPr>
          <p:cNvSpPr txBox="1">
            <a:spLocks/>
          </p:cNvSpPr>
          <p:nvPr/>
        </p:nvSpPr>
        <p:spPr>
          <a:xfrm>
            <a:off x="10867861" y="2041551"/>
            <a:ext cx="1308504" cy="10198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Risk heterogeneity could lead to higher incidence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>
              <a:solidFill>
                <a:schemeClr val="accent5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1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13"/>
    </mc:Choice>
    <mc:Fallback xmlns="">
      <p:transition spd="slow" advTm="6791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8C760BC-53C6-4411-B357-48E6654274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2A1E62-AB4F-43F6-B649-66A9E963E1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767BE577-5229-4CE2-9380-019E3991BB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844013"/>
              </p:ext>
            </p:extLst>
          </p:nvPr>
        </p:nvGraphicFramePr>
        <p:xfrm>
          <a:off x="2342919" y="990601"/>
          <a:ext cx="7506162" cy="469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DE1BE0C-56DC-4F76-9786-0F403AABE945}"/>
              </a:ext>
            </a:extLst>
          </p:cNvPr>
          <p:cNvCxnSpPr/>
          <p:nvPr/>
        </p:nvCxnSpPr>
        <p:spPr>
          <a:xfrm flipV="1">
            <a:off x="4778477" y="1607577"/>
            <a:ext cx="0" cy="3989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BCE4E2B-6328-4F75-9B64-397D40C905CD}"/>
              </a:ext>
            </a:extLst>
          </p:cNvPr>
          <p:cNvCxnSpPr/>
          <p:nvPr/>
        </p:nvCxnSpPr>
        <p:spPr>
          <a:xfrm flipV="1">
            <a:off x="6435213" y="1607577"/>
            <a:ext cx="0" cy="3989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D8921AC-36ED-4512-9BF9-93813A352052}"/>
              </a:ext>
            </a:extLst>
          </p:cNvPr>
          <p:cNvCxnSpPr/>
          <p:nvPr/>
        </p:nvCxnSpPr>
        <p:spPr>
          <a:xfrm flipV="1">
            <a:off x="8062451" y="1607577"/>
            <a:ext cx="0" cy="3989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91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D6D49FF-0C05-4728-8F1C-3C1040174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EF5D0D-8AC0-4080-B9DE-0A8741A30F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Income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1EB73B66-81E7-465C-A38D-9FD73366F1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59228"/>
              </p:ext>
            </p:extLst>
          </p:nvPr>
        </p:nvGraphicFramePr>
        <p:xfrm>
          <a:off x="2342388" y="990601"/>
          <a:ext cx="7507224" cy="494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19591A7-1929-4A9E-804C-A46A694FE4BD}"/>
              </a:ext>
            </a:extLst>
          </p:cNvPr>
          <p:cNvCxnSpPr>
            <a:cxnSpLocks/>
          </p:cNvCxnSpPr>
          <p:nvPr/>
        </p:nvCxnSpPr>
        <p:spPr>
          <a:xfrm flipV="1">
            <a:off x="4778477" y="1784555"/>
            <a:ext cx="0" cy="4108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DB9400A-62C5-4E9E-9201-33AE2DD53A7C}"/>
              </a:ext>
            </a:extLst>
          </p:cNvPr>
          <p:cNvCxnSpPr>
            <a:cxnSpLocks/>
          </p:cNvCxnSpPr>
          <p:nvPr/>
        </p:nvCxnSpPr>
        <p:spPr>
          <a:xfrm flipV="1">
            <a:off x="6449961" y="1784555"/>
            <a:ext cx="0" cy="4108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5C3A545-9F60-43F3-B570-7A88CDDA50DA}"/>
              </a:ext>
            </a:extLst>
          </p:cNvPr>
          <p:cNvCxnSpPr>
            <a:cxnSpLocks/>
          </p:cNvCxnSpPr>
          <p:nvPr/>
        </p:nvCxnSpPr>
        <p:spPr>
          <a:xfrm flipV="1">
            <a:off x="8077200" y="1784555"/>
            <a:ext cx="0" cy="4108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31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22BB252-1CF5-41A8-9743-7F119B8FA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61E25D-9EBA-479F-AAB1-9326C43319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Systematic Review Methods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104A3FE-39B5-4F21-B05F-8F8693589904}"/>
              </a:ext>
            </a:extLst>
          </p:cNvPr>
          <p:cNvGrpSpPr/>
          <p:nvPr/>
        </p:nvGrpSpPr>
        <p:grpSpPr>
          <a:xfrm>
            <a:off x="4921273" y="1301864"/>
            <a:ext cx="8818797" cy="4086456"/>
            <a:chOff x="1997445" y="1150007"/>
            <a:chExt cx="9614448" cy="468512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2235A63-5ACD-42C5-BE7B-A3651444585B}"/>
                </a:ext>
              </a:extLst>
            </p:cNvPr>
            <p:cNvGrpSpPr/>
            <p:nvPr/>
          </p:nvGrpSpPr>
          <p:grpSpPr>
            <a:xfrm>
              <a:off x="1997445" y="1150007"/>
              <a:ext cx="9614448" cy="4685122"/>
              <a:chOff x="1903324" y="1169125"/>
              <a:chExt cx="9614448" cy="4685122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97B48472-B196-4513-9538-54201F9667B4}"/>
                  </a:ext>
                </a:extLst>
              </p:cNvPr>
              <p:cNvSpPr/>
              <p:nvPr/>
            </p:nvSpPr>
            <p:spPr>
              <a:xfrm>
                <a:off x="4766861" y="1169125"/>
                <a:ext cx="3060210" cy="65283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2,156 Titles Screened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2027E0BC-5EEE-4E59-889E-DDF049BE39FC}"/>
                  </a:ext>
                </a:extLst>
              </p:cNvPr>
              <p:cNvSpPr/>
              <p:nvPr/>
            </p:nvSpPr>
            <p:spPr>
              <a:xfrm>
                <a:off x="4766859" y="2509907"/>
                <a:ext cx="3060207" cy="65283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1,276 Abstracts Screened</a:t>
                </a:r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xmlns="" id="{5DFA6D5F-DB1F-405A-AB53-1A89B79B3937}"/>
                  </a:ext>
                </a:extLst>
              </p:cNvPr>
              <p:cNvCxnSpPr>
                <a:cxnSpLocks/>
                <a:stCxn id="2" idx="2"/>
                <a:endCxn id="6" idx="0"/>
              </p:cNvCxnSpPr>
              <p:nvPr/>
            </p:nvCxnSpPr>
            <p:spPr>
              <a:xfrm flipH="1">
                <a:off x="6296963" y="1821964"/>
                <a:ext cx="3" cy="68794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xmlns="" id="{A857BF9E-CC84-4DA0-87E1-9B0BD4A10C59}"/>
                  </a:ext>
                </a:extLst>
              </p:cNvPr>
              <p:cNvCxnSpPr>
                <a:cxnSpLocks/>
                <a:endCxn id="9" idx="1"/>
              </p:cNvCxnSpPr>
              <p:nvPr/>
            </p:nvCxnSpPr>
            <p:spPr>
              <a:xfrm>
                <a:off x="6296950" y="2142160"/>
                <a:ext cx="21271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BCEDD6F5-00AA-4EB9-8B8B-9A3EF8AFFCF6}"/>
                  </a:ext>
                </a:extLst>
              </p:cNvPr>
              <p:cNvSpPr/>
              <p:nvPr/>
            </p:nvSpPr>
            <p:spPr>
              <a:xfrm>
                <a:off x="8424055" y="1806182"/>
                <a:ext cx="3093713" cy="6719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880</a:t>
                </a:r>
                <a:r>
                  <a:rPr lang="en-US" sz="12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Excluded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24E57DD5-B6AB-424F-9E86-96017C161749}"/>
                  </a:ext>
                </a:extLst>
              </p:cNvPr>
              <p:cNvSpPr/>
              <p:nvPr/>
            </p:nvSpPr>
            <p:spPr>
              <a:xfrm>
                <a:off x="4766847" y="3857497"/>
                <a:ext cx="3060209" cy="65283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582 Full Text Review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xmlns="" id="{45BFA586-D702-435C-895C-C33CEA6C72A4}"/>
                  </a:ext>
                </a:extLst>
              </p:cNvPr>
              <p:cNvCxnSpPr>
                <a:cxnSpLocks/>
                <a:endCxn id="13" idx="1"/>
              </p:cNvCxnSpPr>
              <p:nvPr/>
            </p:nvCxnSpPr>
            <p:spPr>
              <a:xfrm flipV="1">
                <a:off x="6296943" y="3508687"/>
                <a:ext cx="2127111" cy="34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02F6F9A6-22E0-4E05-8107-A6A9ADB3F6CD}"/>
                  </a:ext>
                </a:extLst>
              </p:cNvPr>
              <p:cNvSpPr/>
              <p:nvPr/>
            </p:nvSpPr>
            <p:spPr>
              <a:xfrm>
                <a:off x="8424054" y="3172710"/>
                <a:ext cx="3093715" cy="6719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694 </a:t>
                </a:r>
                <a:r>
                  <a:rPr lang="en-US" sz="12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Excluded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2D94F718-B667-471A-AD94-9D4C5A505D23}"/>
                  </a:ext>
                </a:extLst>
              </p:cNvPr>
              <p:cNvSpPr/>
              <p:nvPr/>
            </p:nvSpPr>
            <p:spPr>
              <a:xfrm>
                <a:off x="4766847" y="5182291"/>
                <a:ext cx="3060205" cy="67195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u="sng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53 Sources Abstracted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xmlns="" id="{E585CFB0-BEFB-4051-8476-B64D9FB27044}"/>
                  </a:ext>
                </a:extLst>
              </p:cNvPr>
              <p:cNvCxnSpPr>
                <a:cxnSpLocks/>
                <a:endCxn id="23" idx="1"/>
              </p:cNvCxnSpPr>
              <p:nvPr/>
            </p:nvCxnSpPr>
            <p:spPr>
              <a:xfrm flipV="1">
                <a:off x="6296941" y="4693839"/>
                <a:ext cx="2127113" cy="2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xmlns="" id="{7F70805E-5A6D-4B3A-B8F5-6AC71C55D640}"/>
                  </a:ext>
                </a:extLst>
              </p:cNvPr>
              <p:cNvCxnSpPr>
                <a:cxnSpLocks/>
                <a:stCxn id="6" idx="2"/>
                <a:endCxn id="10" idx="0"/>
              </p:cNvCxnSpPr>
              <p:nvPr/>
            </p:nvCxnSpPr>
            <p:spPr>
              <a:xfrm flipH="1">
                <a:off x="6296952" y="3162746"/>
                <a:ext cx="11" cy="6947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xmlns="" id="{B549B690-449E-45B2-804D-31CE53D5EDD7}"/>
                  </a:ext>
                </a:extLst>
              </p:cNvPr>
              <p:cNvCxnSpPr>
                <a:cxnSpLocks/>
                <a:stCxn id="10" idx="2"/>
                <a:endCxn id="14" idx="0"/>
              </p:cNvCxnSpPr>
              <p:nvPr/>
            </p:nvCxnSpPr>
            <p:spPr>
              <a:xfrm flipH="1">
                <a:off x="6296950" y="4510336"/>
                <a:ext cx="2" cy="6719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FCD6157E-B2B4-49A3-93EE-9153EA921158}"/>
                  </a:ext>
                </a:extLst>
              </p:cNvPr>
              <p:cNvSpPr/>
              <p:nvPr/>
            </p:nvSpPr>
            <p:spPr>
              <a:xfrm>
                <a:off x="8424054" y="4357860"/>
                <a:ext cx="3093718" cy="6719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536 </a:t>
                </a:r>
                <a:r>
                  <a:rPr lang="en-US" sz="12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Excluded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08BF15E2-C9A0-44ED-92AE-F7D933945AC6}"/>
                  </a:ext>
                </a:extLst>
              </p:cNvPr>
              <p:cNvSpPr/>
              <p:nvPr/>
            </p:nvSpPr>
            <p:spPr>
              <a:xfrm>
                <a:off x="1903324" y="4598272"/>
                <a:ext cx="2579186" cy="67195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Grey Literature Included</a:t>
                </a:r>
              </a:p>
              <a:p>
                <a:pPr algn="ctr"/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PHIA Results = 7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xmlns="" id="{8AC591DF-7663-45DA-A603-1ABEFCC8C222}"/>
                  </a:ext>
                </a:extLst>
              </p:cNvPr>
              <p:cNvCxnSpPr>
                <a:cxnSpLocks/>
                <a:stCxn id="26" idx="3"/>
              </p:cNvCxnSpPr>
              <p:nvPr/>
            </p:nvCxnSpPr>
            <p:spPr>
              <a:xfrm>
                <a:off x="4482509" y="4934251"/>
                <a:ext cx="1814432" cy="21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FF6C8F4C-8048-4E02-84E3-C9A3A0862072}"/>
                </a:ext>
              </a:extLst>
            </p:cNvPr>
            <p:cNvSpPr/>
            <p:nvPr/>
          </p:nvSpPr>
          <p:spPr>
            <a:xfrm>
              <a:off x="8518176" y="1183520"/>
              <a:ext cx="3093713" cy="579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849</a:t>
              </a:r>
              <a:r>
                <a:rPr lang="en-US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Excluded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063E0EE4-0045-485A-9A39-33352B3C0886}"/>
                </a:ext>
              </a:extLst>
            </p:cNvPr>
            <p:cNvCxnSpPr>
              <a:cxnSpLocks/>
              <a:stCxn id="2" idx="3"/>
              <a:endCxn id="24" idx="1"/>
            </p:cNvCxnSpPr>
            <p:nvPr/>
          </p:nvCxnSpPr>
          <p:spPr>
            <a:xfrm flipV="1">
              <a:off x="7921192" y="1473335"/>
              <a:ext cx="596984" cy="30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Placeholder 3">
            <a:extLst>
              <a:ext uri="{FF2B5EF4-FFF2-40B4-BE49-F238E27FC236}">
                <a16:creationId xmlns:a16="http://schemas.microsoft.com/office/drawing/2014/main" xmlns="" id="{A4029F0F-B98A-438D-A00F-8BEA150D9D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959" y="990216"/>
            <a:ext cx="5853545" cy="55183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b="1" dirty="0"/>
              <a:t>Population</a:t>
            </a:r>
          </a:p>
          <a:p>
            <a:r>
              <a:rPr lang="en-US" sz="1600" dirty="0"/>
              <a:t>Adults 15+,</a:t>
            </a:r>
          </a:p>
          <a:p>
            <a:r>
              <a:rPr lang="en-US" sz="1600" dirty="0"/>
              <a:t>sub-Saharan Africa,</a:t>
            </a:r>
          </a:p>
          <a:p>
            <a:r>
              <a:rPr lang="en-US" sz="1600" dirty="0"/>
              <a:t>Living with HIV-1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Exposures</a:t>
            </a:r>
          </a:p>
          <a:p>
            <a:r>
              <a:rPr lang="en-US" sz="1600" dirty="0"/>
              <a:t>Demographic strata,</a:t>
            </a:r>
          </a:p>
          <a:p>
            <a:r>
              <a:rPr lang="en-US" sz="1600" dirty="0"/>
              <a:t>Sexual risk behavior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Outcomes</a:t>
            </a:r>
          </a:p>
          <a:p>
            <a:r>
              <a:rPr lang="en-US" sz="1600" dirty="0"/>
              <a:t>Awareness of status,</a:t>
            </a:r>
          </a:p>
          <a:p>
            <a:r>
              <a:rPr lang="en-US" sz="1600" dirty="0"/>
              <a:t>ART use,</a:t>
            </a:r>
          </a:p>
          <a:p>
            <a:r>
              <a:rPr lang="en-US" sz="1600" dirty="0"/>
              <a:t>Viral suppression among ART users, </a:t>
            </a:r>
          </a:p>
          <a:p>
            <a:r>
              <a:rPr lang="en-US" sz="1600" b="1" dirty="0">
                <a:solidFill>
                  <a:schemeClr val="accent2"/>
                </a:solidFill>
              </a:rPr>
              <a:t>Viral suppression among all living with HIV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Other Criteria</a:t>
            </a:r>
          </a:p>
          <a:p>
            <a:r>
              <a:rPr lang="en-US" sz="1600" dirty="0"/>
              <a:t>2014 onwards</a:t>
            </a:r>
          </a:p>
          <a:p>
            <a:endParaRPr lang="en-US" sz="1600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xmlns="" id="{1D654A8D-710C-4939-8F5B-2F855EDCAA80}"/>
              </a:ext>
            </a:extLst>
          </p:cNvPr>
          <p:cNvSpPr txBox="1">
            <a:spLocks/>
          </p:cNvSpPr>
          <p:nvPr/>
        </p:nvSpPr>
        <p:spPr>
          <a:xfrm>
            <a:off x="6374404" y="1122948"/>
            <a:ext cx="5853545" cy="5129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50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99"/>
    </mc:Choice>
    <mc:Fallback xmlns="">
      <p:transition spd="slow" advTm="53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E114540-5B79-4D96-8937-157BCB775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969A01-09F3-4258-B668-B85F99034E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Which 90 Measures Are Reported On?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894BA0C6-6D6D-4029-B3F0-CAB0436643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479242"/>
              </p:ext>
            </p:extLst>
          </p:nvPr>
        </p:nvGraphicFramePr>
        <p:xfrm>
          <a:off x="657225" y="1258092"/>
          <a:ext cx="594360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1">
            <a:extLst>
              <a:ext uri="{FF2B5EF4-FFF2-40B4-BE49-F238E27FC236}">
                <a16:creationId xmlns:a16="http://schemas.microsoft.com/office/drawing/2014/main" xmlns="" id="{59E2CBF2-E33B-48A8-9D1C-04FA260B0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2274" y="1258092"/>
            <a:ext cx="5229725" cy="5262147"/>
          </a:xfrm>
        </p:spPr>
        <p:txBody>
          <a:bodyPr>
            <a:normAutofit/>
          </a:bodyPr>
          <a:lstStyle/>
          <a:p>
            <a:r>
              <a:rPr lang="en-US" dirty="0"/>
              <a:t>Majority of studies define </a:t>
            </a:r>
            <a:br>
              <a:rPr lang="en-US" dirty="0"/>
            </a:br>
            <a:r>
              <a:rPr lang="en-US" dirty="0"/>
              <a:t>viral suppression as </a:t>
            </a:r>
            <a:br>
              <a:rPr lang="en-US" dirty="0"/>
            </a:br>
            <a:r>
              <a:rPr lang="en-US" dirty="0">
                <a:solidFill>
                  <a:schemeClr val="accent5"/>
                </a:solidFill>
              </a:rPr>
              <a:t>&lt;1,000 copies/mL</a:t>
            </a:r>
          </a:p>
          <a:p>
            <a:pPr marL="0" indent="0">
              <a:buNone/>
            </a:pPr>
            <a:endParaRPr lang="en-US" dirty="0">
              <a:solidFill>
                <a:schemeClr val="accent5"/>
              </a:solidFill>
            </a:endParaRPr>
          </a:p>
          <a:p>
            <a:r>
              <a:rPr lang="en-US" dirty="0"/>
              <a:t>Other cutoffs include:</a:t>
            </a:r>
          </a:p>
          <a:p>
            <a:pPr lvl="1"/>
            <a:r>
              <a:rPr lang="en-US" dirty="0"/>
              <a:t>&lt;50 (1)</a:t>
            </a:r>
          </a:p>
          <a:p>
            <a:pPr lvl="1"/>
            <a:r>
              <a:rPr lang="en-US" dirty="0"/>
              <a:t>&lt;200 (1)</a:t>
            </a:r>
          </a:p>
          <a:p>
            <a:pPr lvl="1"/>
            <a:r>
              <a:rPr lang="en-US" dirty="0"/>
              <a:t>&lt;400 (3)</a:t>
            </a:r>
          </a:p>
          <a:p>
            <a:pPr lvl="1"/>
            <a:r>
              <a:rPr lang="en-US" dirty="0"/>
              <a:t>&lt;500 (1)</a:t>
            </a:r>
          </a:p>
          <a:p>
            <a:pPr lvl="1"/>
            <a:r>
              <a:rPr lang="en-US" dirty="0"/>
              <a:t>&lt;5,000 (1)</a:t>
            </a:r>
          </a:p>
          <a:p>
            <a:pPr lvl="1"/>
            <a:r>
              <a:rPr lang="en-US" dirty="0"/>
              <a:t>&lt;40 in plasma, &lt;550 in DBS (1)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29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05"/>
    </mc:Choice>
    <mc:Fallback xmlns="">
      <p:transition spd="slow" advTm="44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7215" y="-457834"/>
            <a:ext cx="11205419" cy="73158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0BAFF2-F076-4C6D-AD71-6E79E0700382}"/>
              </a:ext>
            </a:extLst>
          </p:cNvPr>
          <p:cNvSpPr/>
          <p:nvPr/>
        </p:nvSpPr>
        <p:spPr>
          <a:xfrm>
            <a:off x="988141" y="0"/>
            <a:ext cx="6138725" cy="1256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40C599C-B52A-49C0-A479-D535148EE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084756-A89F-4DB6-921F-7CF52E4FD9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1648" y="306830"/>
            <a:ext cx="11628703" cy="652840"/>
          </a:xfrm>
        </p:spPr>
        <p:txBody>
          <a:bodyPr>
            <a:normAutofit/>
          </a:bodyPr>
          <a:lstStyle/>
          <a:p>
            <a:r>
              <a:rPr lang="en-US" dirty="0"/>
              <a:t>17 Countries Represented in Review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44C7482F-3604-41C2-934A-4C20F49F2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16034"/>
              </p:ext>
            </p:extLst>
          </p:nvPr>
        </p:nvGraphicFramePr>
        <p:xfrm>
          <a:off x="7665828" y="1289311"/>
          <a:ext cx="3585396" cy="4576155"/>
        </p:xfrm>
        <a:graphic>
          <a:graphicData uri="http://schemas.openxmlformats.org/drawingml/2006/table">
            <a:tbl>
              <a:tblPr/>
              <a:tblGrid>
                <a:gridCol w="1323238">
                  <a:extLst>
                    <a:ext uri="{9D8B030D-6E8A-4147-A177-3AD203B41FA5}">
                      <a16:colId xmlns:a16="http://schemas.microsoft.com/office/drawing/2014/main" xmlns="" val="1736676665"/>
                    </a:ext>
                  </a:extLst>
                </a:gridCol>
                <a:gridCol w="2262158">
                  <a:extLst>
                    <a:ext uri="{9D8B030D-6E8A-4147-A177-3AD203B41FA5}">
                      <a16:colId xmlns:a16="http://schemas.microsoft.com/office/drawing/2014/main" xmlns="" val="2804929917"/>
                    </a:ext>
                  </a:extLst>
                </a:gridCol>
              </a:tblGrid>
              <a:tr h="2564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Studies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961100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Uganda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3600369"/>
                  </a:ext>
                </a:extLst>
              </a:tr>
              <a:tr h="2564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Africa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9485805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Malawi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0505414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Zambia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2658401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5942948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Lesotho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803212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Tanzania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6736889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Nigeria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937402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Swaziland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67649"/>
                  </a:ext>
                </a:extLst>
              </a:tr>
              <a:tr h="2564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Zimbabwe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6927632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Botswana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3097896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Rwanda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0848459"/>
                  </a:ext>
                </a:extLst>
              </a:tr>
              <a:tr h="2564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Cameroon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946404"/>
                  </a:ext>
                </a:extLst>
              </a:tr>
              <a:tr h="2564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Mozambique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1242019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0365423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Namibia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6000754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Senegal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368727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00BE8BD-3E8A-4E77-A943-DBAA25A34D3C}"/>
              </a:ext>
            </a:extLst>
          </p:cNvPr>
          <p:cNvSpPr/>
          <p:nvPr/>
        </p:nvSpPr>
        <p:spPr>
          <a:xfrm>
            <a:off x="449179" y="1240752"/>
            <a:ext cx="6677687" cy="48268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E9F535B-910B-4284-903A-1201D50A7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41" y="3987387"/>
            <a:ext cx="566724" cy="13706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07C4DD5-0F97-4231-971B-5205D1ECDD1C}"/>
              </a:ext>
            </a:extLst>
          </p:cNvPr>
          <p:cNvSpPr/>
          <p:nvPr/>
        </p:nvSpPr>
        <p:spPr>
          <a:xfrm>
            <a:off x="988141" y="3722777"/>
            <a:ext cx="1097333" cy="276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# Studies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F5882A0-D0E4-4772-B8C0-A737231C6329}"/>
              </a:ext>
            </a:extLst>
          </p:cNvPr>
          <p:cNvSpPr/>
          <p:nvPr/>
        </p:nvSpPr>
        <p:spPr>
          <a:xfrm>
            <a:off x="7231625" y="6195107"/>
            <a:ext cx="1758439" cy="544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8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89"/>
    </mc:Choice>
    <mc:Fallback xmlns="">
      <p:transition spd="slow" advTm="3118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723F638-FAE0-43E6-A467-939D7F343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3F1413-8FF7-4B33-968E-F0E88B0225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Diverse Study Designs and Sampling Methods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D2E22D7A-BCF2-40A0-885B-6EA51E7612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639934"/>
              </p:ext>
            </p:extLst>
          </p:nvPr>
        </p:nvGraphicFramePr>
        <p:xfrm>
          <a:off x="152401" y="1161968"/>
          <a:ext cx="5943600" cy="4941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FF2F9FB6-C3F7-419D-8065-B2F31D9814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774420"/>
              </p:ext>
            </p:extLst>
          </p:nvPr>
        </p:nvGraphicFramePr>
        <p:xfrm>
          <a:off x="6096000" y="1161968"/>
          <a:ext cx="5943599" cy="4941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990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61"/>
    </mc:Choice>
    <mc:Fallback xmlns="">
      <p:transition spd="slow" advTm="6216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93E5895A-AD2F-4DFA-9C80-8AFBDC4E1F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668137"/>
              </p:ext>
            </p:extLst>
          </p:nvPr>
        </p:nvGraphicFramePr>
        <p:xfrm>
          <a:off x="609601" y="798259"/>
          <a:ext cx="10972798" cy="5261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B626601-520F-4FB4-9F0B-C59DF4187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FE8F82-380C-431A-BDA3-83E7A49C0B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7225" y="308264"/>
            <a:ext cx="10877550" cy="65284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More Potential for Assessment of Risk-Heterogeneity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1ED166D-D9FC-4332-B643-7383701939F7}"/>
              </a:ext>
            </a:extLst>
          </p:cNvPr>
          <p:cNvSpPr txBox="1"/>
          <p:nvPr/>
        </p:nvSpPr>
        <p:spPr>
          <a:xfrm>
            <a:off x="6001327" y="4413641"/>
            <a:ext cx="3205018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No studies reported a 90 measure disaggregated by sexual risk behavior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955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04"/>
    </mc:Choice>
    <mc:Fallback xmlns="">
      <p:transition spd="slow" advTm="102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041AA00-DD51-465B-9E49-7A1D6397B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E884A9-0ECB-4DCB-99F7-E5C0018988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F3BA254-3027-4FE0-B221-59401F9A2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38" y="337761"/>
            <a:ext cx="11117524" cy="541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D24D8E-54E9-4926-91B9-FD1A743C093A}"/>
              </a:ext>
            </a:extLst>
          </p:cNvPr>
          <p:cNvSpPr/>
          <p:nvPr/>
        </p:nvSpPr>
        <p:spPr>
          <a:xfrm>
            <a:off x="566734" y="3834581"/>
            <a:ext cx="2677910" cy="1047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0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07"/>
    </mc:Choice>
    <mc:Fallback xmlns="">
      <p:transition spd="slow" advTm="3110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DCB8808-C01B-4E53-A332-A0813FA9F2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1"/>
          <a:stretch/>
        </p:blipFill>
        <p:spPr>
          <a:xfrm>
            <a:off x="206109" y="990601"/>
            <a:ext cx="11779782" cy="47080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E2D3469-0B2A-4DB3-9297-A2DED75A7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| </a:t>
            </a:r>
            <a:fld id="{7507FF6B-82F6-48AB-9944-357BFB5D267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D88FD2-9BA0-4C49-B27C-14E31E253D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Substantial Variation in Study Estimates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46D1C4A-60A5-49B4-AC32-ADDEB55C5DB9}"/>
              </a:ext>
            </a:extLst>
          </p:cNvPr>
          <p:cNvSpPr/>
          <p:nvPr/>
        </p:nvSpPr>
        <p:spPr>
          <a:xfrm>
            <a:off x="10026316" y="2698986"/>
            <a:ext cx="1849489" cy="23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90 Measure</a:t>
            </a:r>
          </a:p>
        </p:txBody>
      </p:sp>
    </p:spTree>
    <p:extLst>
      <p:ext uri="{BB962C8B-B14F-4D97-AF65-F5344CB8AC3E}">
        <p14:creationId xmlns:p14="http://schemas.microsoft.com/office/powerpoint/2010/main" val="428306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91"/>
    </mc:Choice>
    <mc:Fallback xmlns="">
      <p:transition spd="slow" advTm="4399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6"/>
</p:tagLst>
</file>

<file path=ppt/theme/theme1.xml><?xml version="1.0" encoding="utf-8"?>
<a:theme xmlns:a="http://schemas.openxmlformats.org/drawingml/2006/main" name="START CENTER THEME">
  <a:themeElements>
    <a:clrScheme name="START Palette Final">
      <a:dk1>
        <a:srgbClr val="424242"/>
      </a:dk1>
      <a:lt1>
        <a:srgbClr val="FFFFFF"/>
      </a:lt1>
      <a:dk2>
        <a:srgbClr val="002653"/>
      </a:dk2>
      <a:lt2>
        <a:srgbClr val="FFFFFF"/>
      </a:lt2>
      <a:accent1>
        <a:srgbClr val="002453"/>
      </a:accent1>
      <a:accent2>
        <a:srgbClr val="288AFF"/>
      </a:accent2>
      <a:accent3>
        <a:srgbClr val="BDBDBD"/>
      </a:accent3>
      <a:accent4>
        <a:srgbClr val="27B678"/>
      </a:accent4>
      <a:accent5>
        <a:srgbClr val="1576BB"/>
      </a:accent5>
      <a:accent6>
        <a:srgbClr val="33006F"/>
      </a:accent6>
      <a:hlink>
        <a:srgbClr val="288AFF"/>
      </a:hlink>
      <a:folHlink>
        <a:srgbClr val="838383"/>
      </a:folHlink>
    </a:clrScheme>
    <a:fontScheme name="START FONTS">
      <a:majorFont>
        <a:latin typeface="Segoe UI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14793</TotalTime>
  <Words>598</Words>
  <Application>Microsoft Office PowerPoint</Application>
  <PresentationFormat>Widescreen</PresentationFormat>
  <Paragraphs>212</Paragraphs>
  <Slides>21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Segoe UI Semilight</vt:lpstr>
      <vt:lpstr>Verdana</vt:lpstr>
      <vt:lpstr>START CENTER THEME</vt:lpstr>
      <vt:lpstr>Heterogeneity of Demographic and Risk Strata Across the  UNAIDS 90-90-90 Targets in  Sub-Saharan Africa –  A Systematic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Clinton Bowman</dc:creator>
  <cp:lastModifiedBy>Saal</cp:lastModifiedBy>
  <cp:revision>410</cp:revision>
  <dcterms:created xsi:type="dcterms:W3CDTF">2018-03-08T18:25:02Z</dcterms:created>
  <dcterms:modified xsi:type="dcterms:W3CDTF">2018-07-23T10:26:50Z</dcterms:modified>
</cp:coreProperties>
</file>